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9E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1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2"/>
          <c:order val="2"/>
          <c:tx>
            <c:v>2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3"/>
          <c:order val="3"/>
          <c:tx>
            <c:v>3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4"/>
          <c:order val="4"/>
          <c:tx>
            <c:v>4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5"/>
          <c:order val="5"/>
          <c:tx>
            <c:v>5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0.30591</cdr:x>
      <cdr:y>0.14297</cdr:y>
    </cdr:from>
    <cdr:to>
      <cdr:x>0.46611</cdr:x>
      <cdr:y>0.374</cdr:y>
    </cdr:to>
    <cdr:pic>
      <cdr:nvPicPr>
        <cdr:cNvPr id="3" name="2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495809">
          <a:off x="2489127" y="833906"/>
          <a:ext cx="1303576" cy="134751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0.53505</cdr:x>
      <cdr:y>0.14678</cdr:y>
    </cdr:from>
    <cdr:to>
      <cdr:x>0.70046</cdr:x>
      <cdr:y>0.37752</cdr:y>
    </cdr:to>
    <cdr:pic>
      <cdr:nvPicPr>
        <cdr:cNvPr id="4" name="3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41532">
          <a:off x="4353676" y="856090"/>
          <a:ext cx="1345872" cy="13458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0.61978</cdr:x>
      <cdr:y>0.46489</cdr:y>
    </cdr:from>
    <cdr:to>
      <cdr:x>0.78049</cdr:x>
      <cdr:y>0.6891</cdr:y>
    </cdr:to>
    <cdr:pic>
      <cdr:nvPicPr>
        <cdr:cNvPr id="5" name="4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6205927">
          <a:off x="5043066" y="2711521"/>
          <a:ext cx="1307739" cy="130773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0.23899</cdr:x>
      <cdr:y>0.48155</cdr:y>
    </cdr:from>
    <cdr:to>
      <cdr:x>0.39828</cdr:x>
      <cdr:y>0.70378</cdr:y>
    </cdr:to>
    <cdr:pic>
      <cdr:nvPicPr>
        <cdr:cNvPr id="6" name="5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4663462">
          <a:off x="1944643" y="2808738"/>
          <a:ext cx="1296143" cy="129614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0.43363</cdr:x>
      <cdr:y>0.65432</cdr:y>
    </cdr:from>
    <cdr:to>
      <cdr:x>0.58407</cdr:x>
      <cdr:y>0.8642</cdr:y>
    </cdr:to>
    <cdr:pic>
      <cdr:nvPicPr>
        <cdr:cNvPr id="7" name="6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0800000">
          <a:off x="3528392" y="3816424"/>
          <a:ext cx="1224136" cy="122413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2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64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62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89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32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3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32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72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08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7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A74C-5132-41AA-B620-2F00257ACDE2}" type="datetimeFigureOut">
              <a:rPr lang="es-ES" smtClean="0"/>
              <a:t>05/08/2020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F78E7-DFEB-441D-92ED-C8A5028200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36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457930312"/>
              </p:ext>
            </p:extLst>
          </p:nvPr>
        </p:nvGraphicFramePr>
        <p:xfrm>
          <a:off x="611560" y="476672"/>
          <a:ext cx="813690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Triángulo isósceles"/>
          <p:cNvSpPr/>
          <p:nvPr/>
        </p:nvSpPr>
        <p:spPr>
          <a:xfrm rot="3464662">
            <a:off x="2404610" y="894839"/>
            <a:ext cx="1120007" cy="260065"/>
          </a:xfrm>
          <a:prstGeom prst="triangle">
            <a:avLst>
              <a:gd name="adj" fmla="val 5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55576" y="5301208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6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8</cp:revision>
  <dcterms:created xsi:type="dcterms:W3CDTF">2020-08-05T09:30:20Z</dcterms:created>
  <dcterms:modified xsi:type="dcterms:W3CDTF">2020-08-05T10:58:13Z</dcterms:modified>
</cp:coreProperties>
</file>