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E7E"/>
    <a:srgbClr val="8DB8E0"/>
    <a:srgbClr val="385A23"/>
    <a:srgbClr val="BC8E1C"/>
    <a:srgbClr val="9ACD78"/>
    <a:srgbClr val="FAD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2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3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5"/>
            <c:bubble3D val="0"/>
            <c:spPr>
              <a:gradFill rotWithShape="1">
                <a:gsLst>
                  <a:gs pos="0">
                    <a:schemeClr val="accent6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7"/>
            <c:bubble3D val="0"/>
            <c:spPr>
              <a:gradFill rotWithShape="1">
                <a:gsLst>
                  <a:gs pos="0">
                    <a:schemeClr val="accent4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8"/>
            <c:bubble3D val="0"/>
            <c:spPr>
              <a:gradFill rotWithShape="1">
                <a:gsLst>
                  <a:gs pos="0">
                    <a:schemeClr val="accent6">
                      <a:lumMod val="70000"/>
                      <a:lumOff val="3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70000"/>
                      <a:lumOff val="3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70000"/>
                      <a:lumOff val="3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9"/>
            <c:bubble3D val="0"/>
            <c:spPr>
              <a:gradFill rotWithShape="1">
                <a:gsLst>
                  <a:gs pos="0">
                    <a:schemeClr val="accent5">
                      <a:lumMod val="70000"/>
                      <a:lumOff val="3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70000"/>
                      <a:lumOff val="3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70000"/>
                      <a:lumOff val="3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0"/>
            <c:bubble3D val="0"/>
            <c:spPr>
              <a:gradFill rotWithShape="1">
                <a:gsLst>
                  <a:gs pos="0">
                    <a:schemeClr val="accent4">
                      <a:lumMod val="70000"/>
                      <a:lumOff val="3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70000"/>
                      <a:lumOff val="3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70000"/>
                      <a:lumOff val="3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1"/>
            <c:bubble3D val="0"/>
            <c:spPr>
              <a:gradFill rotWithShape="1">
                <a:gsLst>
                  <a:gs pos="0">
                    <a:schemeClr val="accent6">
                      <a:lumMod val="7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7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7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7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7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7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3"/>
            <c:bubble3D val="0"/>
            <c:spPr>
              <a:gradFill rotWithShape="1">
                <a:gsLst>
                  <a:gs pos="0">
                    <a:schemeClr val="accent4">
                      <a:lumMod val="7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7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7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4"/>
            <c:bubble3D val="0"/>
            <c:spPr>
              <a:gradFill rotWithShape="1">
                <a:gsLst>
                  <a:gs pos="0">
                    <a:schemeClr val="accent6">
                      <a:lumMod val="50000"/>
                      <a:lumOff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50000"/>
                      <a:lumOff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50000"/>
                      <a:lumOff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5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lumOff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50000"/>
                      <a:lumOff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50000"/>
                      <a:lumOff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9D-DE4A-B788-4A673263697E}"/>
              </c:ext>
            </c:extLst>
          </c:dPt>
          <c:dPt>
            <c:idx val="26"/>
            <c:bubble3D val="0"/>
            <c:spPr>
              <a:gradFill rotWithShape="1">
                <a:gsLst>
                  <a:gs pos="0">
                    <a:schemeClr val="accent4">
                      <a:lumMod val="50000"/>
                      <a:lumOff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50000"/>
                      <a:lumOff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50000"/>
                      <a:lumOff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Cavolini" panose="03000502040302020204" pitchFamily="66" charset="0"/>
                    <a:ea typeface="+mn-ea"/>
                    <a:cs typeface="Cavolini" panose="03000502040302020204" pitchFamily="66" charset="0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Hoja1!$A$2:$A$28</c:f>
              <c:strCache>
                <c:ptCount val="2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X</c:v>
                </c:pt>
                <c:pt idx="25">
                  <c:v>Y</c:v>
                </c:pt>
                <c:pt idx="26">
                  <c:v>Z</c:v>
                </c:pt>
              </c:strCache>
            </c:strRef>
          </c:cat>
          <c:val>
            <c:numRef>
              <c:f>Hoja1!$B$2:$B$28</c:f>
              <c:numCache>
                <c:formatCode>General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D-DE4A-B788-4A673263697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1CB6E-B314-8742-80BB-A671039A7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48A6E-00F7-C44D-9A3A-362FE47F0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86289B-DCEF-2142-9C18-BA9799AB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6858F8-9C89-F244-BD41-C578EA08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741B0A-8F9A-BF4B-B5D5-46FC514A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28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102FB-C264-F84A-855B-20718177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8F51D7-1D9B-4B47-913F-0844C6844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5D5E4E-EAE6-4642-9191-8FE09AEF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BB0B3-BBEB-A543-A02F-F96E6AC6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9A94D-50BB-D34C-A705-D6F03A43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1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E3F898-D89B-4B48-8995-EC57A13CF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3CDCE5-3953-C645-B0E8-308B7D1FC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0C61E2-F722-A241-9946-EF7D4781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A7E21-1C7A-EB46-B56B-C506A7D2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D09E2-04C0-D54E-8F3B-B07866BA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80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48092-B39B-FC4E-B8EA-525FB83A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07C061-322D-7B44-8823-E4E89A3DD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62D628-2CA1-D242-B561-E68424E1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2EE5C0-47F8-284F-AD9B-4F846274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84831-D7AB-E442-B9B1-0CDADC68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A0856-17DE-F94E-AF0E-D895735C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851AED-E33D-2F4A-9B49-8333238E2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396790-FC34-404C-86A8-E370B7CE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B73D2-F48E-AB4C-9702-C6B15179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06FE6B-D852-8A43-9FD5-F63D08ED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59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0A8D6-FEF5-4048-8F16-CA9A36AB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6D3120-1C5B-6C45-95C3-0FD2D150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778B3B-391A-1349-B708-B78855079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3CA532-F940-E146-B988-C673AD40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76BEBE-B559-4D4B-8747-36EF2449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DA3DFD-7EDD-4F42-9A2B-1480F734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43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CACED-68D3-7E4F-9D14-CDF740059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576025-F17F-5E4C-937B-28D61F8B3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6FE1E7-FDB4-A44F-96FD-A901CF161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EEF5DB-EC6C-1D42-8FCC-BECCD594A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51F60B-6B3F-B848-9602-F5FD89F6C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4E1E3E-7A7C-5B43-BD84-33C124F7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40CD1A-83F3-D743-B331-3D81A1A8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06A7AF-E708-F940-B672-12E65C35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3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89F6F-A7D8-0749-8366-55844BE41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141E35-D9A1-3D45-8FD0-31518A3E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8A826E-B5CD-F040-9392-BB8143804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968A1F-5802-584E-8F33-75C1C68D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7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909A9C-EA0C-2A46-82EE-29C372D1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E3F0F8-4CBF-0C4B-B8B9-103BB4A5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0BEA80A-9984-A74A-A440-6145530A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19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50A35-0AFF-F646-A74F-F0BA86D31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D85FCC-8803-204C-9249-347DF0DE9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AB4AED-C10F-8A4B-BAEC-44BF82446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92685B-6BDD-4E44-948B-CD739863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25BDB8-8138-D74F-A420-20BE5EF3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456F07-949A-C948-9E37-38462FB4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72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E0127-E5DD-5443-B153-0F7F6556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4CF339-8E97-3940-B4C5-0CCC8CB17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C185FB-AF19-B64A-B73B-BF963CBB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F90A1E-8286-8D43-BE44-6B6D4A0D0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A7332E-5038-A043-B233-211263DB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04DC89-4828-A343-AEF0-92F7923F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86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168E15-764D-6045-93EE-967EFE3D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4310C4-3A81-FA45-AE4D-3B5E7845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FECE0-E1B9-1A43-816F-09DC54C12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AAFE-E237-B14C-BADB-C981508C1A3A}" type="datetimeFigureOut">
              <a:rPr lang="es-ES" smtClean="0"/>
              <a:t>20/8/20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B175B-5C58-C443-A820-5804F13B3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0EEBA-91F1-2245-B09C-5C989D83D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7772-F707-7C4E-B1C6-F1C96CEF7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59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chart" Target="../charts/char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DAAA645-9FC1-6A48-BD13-B209A01409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1005908"/>
              </p:ext>
            </p:extLst>
          </p:nvPr>
        </p:nvGraphicFramePr>
        <p:xfrm>
          <a:off x="1760537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9896D802-2B9E-C941-B37B-B25BD5BED8CE}"/>
              </a:ext>
            </a:extLst>
          </p:cNvPr>
          <p:cNvSpPr/>
          <p:nvPr/>
        </p:nvSpPr>
        <p:spPr>
          <a:xfrm>
            <a:off x="9529763" y="3943350"/>
            <a:ext cx="1800225" cy="1794933"/>
          </a:xfrm>
          <a:prstGeom prst="ellipse">
            <a:avLst/>
          </a:prstGeom>
          <a:solidFill>
            <a:srgbClr val="8DB8E0"/>
          </a:solidFill>
          <a:ln w="38100">
            <a:solidFill>
              <a:srgbClr val="1A4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1A4E7E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STOP</a:t>
            </a:r>
            <a:endParaRPr lang="es-ES" dirty="0">
              <a:solidFill>
                <a:srgbClr val="1A4E7E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6" name="aplauso" descr="aplauso">
            <a:hlinkClick r:id="" action="ppaction://media"/>
            <a:extLst>
              <a:ext uri="{FF2B5EF4-FFF2-40B4-BE49-F238E27FC236}">
                <a16:creationId xmlns:a16="http://schemas.microsoft.com/office/drawing/2014/main" id="{009919DA-E96A-4B47-A1E9-BB12F92A164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128124" y="1518708"/>
            <a:ext cx="812800" cy="812800"/>
          </a:xfrm>
          <a:prstGeom prst="rect">
            <a:avLst/>
          </a:prstGeom>
        </p:spPr>
      </p:pic>
      <p:sp>
        <p:nvSpPr>
          <p:cNvPr id="7" name="Flecha a la derecha con muesca 6">
            <a:extLst>
              <a:ext uri="{FF2B5EF4-FFF2-40B4-BE49-F238E27FC236}">
                <a16:creationId xmlns:a16="http://schemas.microsoft.com/office/drawing/2014/main" id="{8BA9996A-43C9-7D4E-AB57-ABB1534B6733}"/>
              </a:ext>
            </a:extLst>
          </p:cNvPr>
          <p:cNvSpPr/>
          <p:nvPr/>
        </p:nvSpPr>
        <p:spPr>
          <a:xfrm rot="2675251">
            <a:off x="3082178" y="1037569"/>
            <a:ext cx="1114425" cy="509059"/>
          </a:xfrm>
          <a:prstGeom prst="notchedRightArrow">
            <a:avLst>
              <a:gd name="adj1" fmla="val 50000"/>
              <a:gd name="adj2" fmla="val 89293"/>
            </a:avLst>
          </a:prstGeom>
          <a:solidFill>
            <a:srgbClr val="9ACD78"/>
          </a:solidFill>
          <a:ln w="28575">
            <a:solidFill>
              <a:srgbClr val="385A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39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</Words>
  <Application>Microsoft Macintosh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alma9@alumni.uv.es</dc:creator>
  <cp:lastModifiedBy>alma9@alumni.uv.es</cp:lastModifiedBy>
  <cp:revision>3</cp:revision>
  <dcterms:created xsi:type="dcterms:W3CDTF">2020-08-20T13:43:18Z</dcterms:created>
  <dcterms:modified xsi:type="dcterms:W3CDTF">2020-08-20T14:10:53Z</dcterms:modified>
</cp:coreProperties>
</file>