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32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82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788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86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95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4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34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9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08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50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86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E6364-1115-497A-B5DF-6858DAFA4F0B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F1B7-3C6E-4243-841E-6A5AFC9E8B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82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324408">
            <a:off x="1808293" y="3053366"/>
            <a:ext cx="1847248" cy="1688738"/>
          </a:xfrm>
          <a:prstGeom prst="rect">
            <a:avLst/>
          </a:prstGeom>
        </p:spPr>
      </p:pic>
      <p:sp>
        <p:nvSpPr>
          <p:cNvPr id="21" name="Arco de bloque 20"/>
          <p:cNvSpPr/>
          <p:nvPr/>
        </p:nvSpPr>
        <p:spPr>
          <a:xfrm rot="8309997">
            <a:off x="8108609" y="3096371"/>
            <a:ext cx="2329519" cy="1285881"/>
          </a:xfrm>
          <a:prstGeom prst="blockArc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704288">
            <a:off x="7382390" y="5946171"/>
            <a:ext cx="926672" cy="38408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564286">
            <a:off x="3914265" y="5943652"/>
            <a:ext cx="926672" cy="384081"/>
          </a:xfrm>
          <a:prstGeom prst="rect">
            <a:avLst/>
          </a:prstGeom>
        </p:spPr>
      </p:pic>
      <p:sp>
        <p:nvSpPr>
          <p:cNvPr id="4" name="Elipse 3"/>
          <p:cNvSpPr/>
          <p:nvPr/>
        </p:nvSpPr>
        <p:spPr>
          <a:xfrm>
            <a:off x="3374265" y="1197734"/>
            <a:ext cx="5400000" cy="54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/>
          <p:cNvSpPr/>
          <p:nvPr/>
        </p:nvSpPr>
        <p:spPr>
          <a:xfrm>
            <a:off x="3880191" y="1737734"/>
            <a:ext cx="4320000" cy="4320000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Grupo 14"/>
          <p:cNvGrpSpPr/>
          <p:nvPr/>
        </p:nvGrpSpPr>
        <p:grpSpPr>
          <a:xfrm>
            <a:off x="5602310" y="2423103"/>
            <a:ext cx="914400" cy="2949262"/>
            <a:chOff x="5602310" y="2485623"/>
            <a:chExt cx="914400" cy="2949262"/>
          </a:xfrm>
          <a:solidFill>
            <a:srgbClr val="FFCCCC"/>
          </a:solidFill>
        </p:grpSpPr>
        <p:sp>
          <p:nvSpPr>
            <p:cNvPr id="7" name="Rectángulo 6"/>
            <p:cNvSpPr/>
            <p:nvPr/>
          </p:nvSpPr>
          <p:spPr>
            <a:xfrm>
              <a:off x="5602310" y="2485623"/>
              <a:ext cx="914400" cy="29492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9" name="Conector recto de flecha 8"/>
            <p:cNvCxnSpPr>
              <a:endCxn id="7" idx="0"/>
            </p:cNvCxnSpPr>
            <p:nvPr/>
          </p:nvCxnSpPr>
          <p:spPr>
            <a:xfrm flipH="1" flipV="1">
              <a:off x="6059510" y="2485623"/>
              <a:ext cx="14755" cy="1506828"/>
            </a:xfrm>
            <a:prstGeom prst="straightConnector1">
              <a:avLst/>
            </a:prstGeom>
            <a:grpFill/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5280338" y="465693"/>
            <a:ext cx="1519707" cy="732041"/>
            <a:chOff x="5280338" y="465693"/>
            <a:chExt cx="1519707" cy="732041"/>
          </a:xfrm>
        </p:grpSpPr>
        <p:sp>
          <p:nvSpPr>
            <p:cNvPr id="10" name="Rectángulo 9"/>
            <p:cNvSpPr/>
            <p:nvPr/>
          </p:nvSpPr>
          <p:spPr>
            <a:xfrm>
              <a:off x="5602310" y="824248"/>
              <a:ext cx="914400" cy="3734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80338" y="465693"/>
              <a:ext cx="1519707" cy="384081"/>
            </a:xfrm>
            <a:prstGeom prst="rect">
              <a:avLst/>
            </a:prstGeom>
          </p:spPr>
        </p:pic>
      </p:grpSp>
      <p:pic>
        <p:nvPicPr>
          <p:cNvPr id="17" name="Imagen 16"/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 rot="5400000">
            <a:off x="6846584" y="2618467"/>
            <a:ext cx="402371" cy="896190"/>
          </a:xfrm>
          <a:prstGeom prst="rect">
            <a:avLst/>
          </a:prstGeom>
          <a:solidFill>
            <a:srgbClr val="FFCCCC"/>
          </a:solidFill>
          <a:ln>
            <a:noFill/>
          </a:ln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>
            <a:biLevel thresh="75000"/>
          </a:blip>
          <a:stretch>
            <a:fillRect/>
          </a:stretch>
        </p:blipFill>
        <p:spPr>
          <a:xfrm>
            <a:off x="4637389" y="2865376"/>
            <a:ext cx="896190" cy="402371"/>
          </a:xfrm>
          <a:prstGeom prst="rect">
            <a:avLst/>
          </a:prstGeom>
        </p:spPr>
      </p:pic>
      <p:sp>
        <p:nvSpPr>
          <p:cNvPr id="20" name="Luna 19"/>
          <p:cNvSpPr/>
          <p:nvPr/>
        </p:nvSpPr>
        <p:spPr>
          <a:xfrm rot="16200000">
            <a:off x="5788270" y="4271951"/>
            <a:ext cx="700374" cy="2105945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25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 Palomo Olmedo</dc:creator>
  <cp:lastModifiedBy>Marina Palomo Olmedo</cp:lastModifiedBy>
  <cp:revision>2</cp:revision>
  <dcterms:created xsi:type="dcterms:W3CDTF">2020-08-14T19:59:19Z</dcterms:created>
  <dcterms:modified xsi:type="dcterms:W3CDTF">2020-08-14T20:06:56Z</dcterms:modified>
</cp:coreProperties>
</file>