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00" autoAdjust="0"/>
  </p:normalViewPr>
  <p:slideViewPr>
    <p:cSldViewPr snapToGrid="0" snapToObjects="1">
      <p:cViewPr>
        <p:scale>
          <a:sx n="69" d="100"/>
          <a:sy n="69" d="100"/>
        </p:scale>
        <p:origin x="-128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8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8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2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4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1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4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6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2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0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52ECA-723E-7D4C-B1D4-E2C1F57FF5B9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742DD-DAB2-EB43-9C68-DE0039437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371" y="379412"/>
            <a:ext cx="7772400" cy="1470025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Mikel’s</a:t>
            </a:r>
            <a:r>
              <a:rPr lang="en-US" dirty="0" smtClean="0"/>
              <a:t> favourite </a:t>
            </a:r>
            <a:r>
              <a:rPr lang="en-US" dirty="0" err="1" smtClean="0"/>
              <a:t>colour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Oval 3">
            <a:hlinkClick r:id="" action="ppaction://noaction" highlightClick="1"/>
          </p:cNvPr>
          <p:cNvSpPr/>
          <p:nvPr/>
        </p:nvSpPr>
        <p:spPr>
          <a:xfrm>
            <a:off x="598714" y="4445000"/>
            <a:ext cx="1669143" cy="1651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10543" y="4445000"/>
            <a:ext cx="1669143" cy="1651000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22372" y="4445000"/>
            <a:ext cx="1669143" cy="165100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34201" y="4445000"/>
            <a:ext cx="1669143" cy="1651000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8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>
        <p14:warp dir="in"/>
      </p:transition>
    </mc:Choice>
    <mc:Fallback>
      <p:transition xmlns:p14="http://schemas.microsoft.com/office/powerpoint/2010/main" spd="slow" advClick="0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  <p:bldP spid="5" grpId="0" animBg="1"/>
      <p:bldP spid="6" grpId="0" animBg="1"/>
      <p:bldP spid="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Mikel’s</a:t>
            </a:r>
            <a:r>
              <a:rPr lang="en-US" dirty="0" smtClean="0"/>
              <a:t> favourite meal?</a:t>
            </a:r>
            <a:endParaRPr lang="en-US" dirty="0"/>
          </a:p>
        </p:txBody>
      </p:sp>
      <p:pic>
        <p:nvPicPr>
          <p:cNvPr id="4" name="Content Placeholder 3" descr="burrito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>
          <a:xfrm>
            <a:off x="-431800" y="4175397"/>
            <a:ext cx="2792959" cy="1536020"/>
          </a:xfrm>
        </p:spPr>
      </p:pic>
      <p:pic>
        <p:nvPicPr>
          <p:cNvPr id="5" name="Picture 4" descr="hot-do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006" y="4047876"/>
            <a:ext cx="1791063" cy="1791063"/>
          </a:xfrm>
          <a:prstGeom prst="rect">
            <a:avLst/>
          </a:prstGeom>
        </p:spPr>
      </p:pic>
      <p:pic>
        <p:nvPicPr>
          <p:cNvPr id="6" name="Picture 5" descr="french-fri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16" y="4173606"/>
            <a:ext cx="1539603" cy="1539603"/>
          </a:xfrm>
          <a:prstGeom prst="rect">
            <a:avLst/>
          </a:prstGeom>
        </p:spPr>
      </p:pic>
      <p:pic>
        <p:nvPicPr>
          <p:cNvPr id="7" name="Picture 6" descr="fried-eg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366" y="4036264"/>
            <a:ext cx="1814286" cy="18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3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12</Words>
  <Application>Microsoft Macintosh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is Mikel’s favourite colour?</vt:lpstr>
      <vt:lpstr>What is Mikel’s favourite meal?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Mikel’s favourite colour?</dc:title>
  <dc:creator>Julie</dc:creator>
  <cp:lastModifiedBy>Julie</cp:lastModifiedBy>
  <cp:revision>6</cp:revision>
  <dcterms:created xsi:type="dcterms:W3CDTF">2020-08-05T18:33:29Z</dcterms:created>
  <dcterms:modified xsi:type="dcterms:W3CDTF">2020-08-06T11:23:29Z</dcterms:modified>
</cp:coreProperties>
</file>