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1542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DB0BA-8BFB-4CFC-ADB7-9F02718F0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7ECD42-2490-43A3-8033-A4533072D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4BC05C-1353-49C0-ACAE-13272E47A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581-0C17-4E5A-9C89-E8A05093205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675246-4D65-4281-AE60-3EC245F81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D00A48-94A4-44CD-890E-61342E05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16E5-239C-429D-A493-9FB331B660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439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20632-EC98-4AC4-873C-2AC0E12D5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F3209E-4294-4FDA-BA4C-83F5CD817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D6A2FB-8F5D-4E66-B0D9-58ADB1E3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581-0C17-4E5A-9C89-E8A05093205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6DA61C-376B-439A-BCE2-3F8599E80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E44B36-3BC4-40CD-96D4-A33B59D6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16E5-239C-429D-A493-9FB331B660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0694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D6E260-FB4D-4F3F-B7B0-08A270BFF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8269FE-79D1-4F5E-8BBC-73902AF2C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28440D-132C-4F1C-9678-39A7BEA6A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581-0C17-4E5A-9C89-E8A05093205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D7EAC7-60F1-4893-A280-0DA8D2EAF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F76C3A-9F49-4502-8840-1968CC3A6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16E5-239C-429D-A493-9FB331B660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504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6DD65-7C63-4236-A928-E3A12D612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57E8F1-5F4B-4A53-96D9-45BAF7530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3201B-E738-4E7A-B0FE-E2DC62AD2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581-0C17-4E5A-9C89-E8A05093205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26D11D-D428-4973-90D4-E096396C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28341E-C5DC-426A-AD9D-1FC15FB16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16E5-239C-429D-A493-9FB331B660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392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F51D1-D97C-4659-9349-58FDFF758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2E3297-E971-4A8E-96D5-19AA3CC95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A0A012-A176-4993-808F-F22120244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581-0C17-4E5A-9C89-E8A05093205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3B913D-851C-4728-9419-6C8553976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08452B-2BD8-4F23-8D60-6FFC3881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16E5-239C-429D-A493-9FB331B660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110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447E40-5A70-4999-A273-B0B23C19F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58BB17-63A1-4F18-91D8-30A406487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E4BEAA-26EC-409C-8C94-55B6A8961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28966F-4365-49E3-A5A8-AFBC9C69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581-0C17-4E5A-9C89-E8A05093205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AE67F3-10E9-483A-B369-D8F5E4E6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64B4B7-18EE-4C55-84EE-FB1FEC7D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16E5-239C-429D-A493-9FB331B660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137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8DF29-7DEE-401C-A11F-CC1335D1C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E6C8B1-E549-4299-A3D1-0E5DE7C97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604614-9DEC-49F4-9482-A84F89EC3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B5515E-1B21-440A-B307-DAB9AF9697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5F5A48-0CB3-4ED6-8FAD-4841B33830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AC0903-7D24-48FC-A5E9-1F53EE51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581-0C17-4E5A-9C89-E8A05093205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616475-E859-4CA9-A522-C5401B78C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075A298-A72A-48E6-BED3-9E42C59B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16E5-239C-429D-A493-9FB331B660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3387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D322-ADAA-4F5A-BFFB-CD79D372E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74F8142-2197-4178-A062-D3B098DC5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581-0C17-4E5A-9C89-E8A05093205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7D78DB-E411-4657-BD87-44C9ACF72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2A5AA7-15BC-4B15-877F-EBC76FBE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16E5-239C-429D-A493-9FB331B660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640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FE50FD8-9C4A-4690-BCFD-10BC0FACB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581-0C17-4E5A-9C89-E8A05093205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5A57F5C-8163-4584-BF7A-6D7487D7A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E12559D-AAC7-4987-95B4-FAA33F9FD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16E5-239C-429D-A493-9FB331B660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382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4DBAB-2E36-482D-9E78-BE48A31EA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84487A-594C-43A5-9A25-D122C6B8B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CDB653-ACFA-469A-B282-489098C43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67CE4D-B8CB-4255-B2BB-702EDFF86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581-0C17-4E5A-9C89-E8A05093205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FADCED-A614-4B41-9F43-FC47E420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BC8E15-7304-4BD3-B231-29E4A79D7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16E5-239C-429D-A493-9FB331B660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544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9710F7-50E5-4E6E-A996-2C490F457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4D8DA16-7D93-4124-A215-47D85394D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838EE9-3176-416E-A282-5871D947C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A37FFB-50DC-4172-9885-C11899850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581-0C17-4E5A-9C89-E8A05093205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62A33E-AC1F-449B-A54D-00CAFA1E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FA90CC-08F6-4396-9FD9-FB4729A33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16E5-239C-429D-A493-9FB331B660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8353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43168D-8728-4835-99EC-CC71BFE54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4BBF93-DC89-4FC3-A30C-E828FF480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3C1356-C4B6-4B1A-BC0D-7C2D99D2A4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41581-0C17-4E5A-9C89-E8A05093205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3D71F0-882C-43D3-8406-DC2CF257B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43FE4-4B46-4BD7-B3B1-E714E6AD3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D16E5-239C-429D-A493-9FB331B6604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664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x8">
            <a:extLst>
              <a:ext uri="{FF2B5EF4-FFF2-40B4-BE49-F238E27FC236}">
                <a16:creationId xmlns:a16="http://schemas.microsoft.com/office/drawing/2014/main" id="{589258E7-5777-4B44-9C70-7BFABE65A08E}"/>
              </a:ext>
            </a:extLst>
          </p:cNvPr>
          <p:cNvSpPr txBox="1"/>
          <p:nvPr/>
        </p:nvSpPr>
        <p:spPr>
          <a:xfrm>
            <a:off x="1272209" y="1404731"/>
            <a:ext cx="1444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KG Inimitable Original" panose="02000000000000000000" pitchFamily="2" charset="0"/>
              </a:rPr>
              <a:t>4 x 8</a:t>
            </a:r>
            <a:endParaRPr lang="es-AR" sz="3600" dirty="0">
              <a:latin typeface="KG Inimitable Original" panose="02000000000000000000" pitchFamily="2" charset="0"/>
            </a:endParaRPr>
          </a:p>
        </p:txBody>
      </p:sp>
      <p:sp>
        <p:nvSpPr>
          <p:cNvPr id="6" name="5x7">
            <a:extLst>
              <a:ext uri="{FF2B5EF4-FFF2-40B4-BE49-F238E27FC236}">
                <a16:creationId xmlns:a16="http://schemas.microsoft.com/office/drawing/2014/main" id="{F74C6071-B36E-46D2-B59F-CEB8B5C283AA}"/>
              </a:ext>
            </a:extLst>
          </p:cNvPr>
          <p:cNvSpPr txBox="1"/>
          <p:nvPr/>
        </p:nvSpPr>
        <p:spPr>
          <a:xfrm>
            <a:off x="3359426" y="1404731"/>
            <a:ext cx="12854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>
                <a:latin typeface="KG Inimitable Original" panose="02000000000000000000" pitchFamily="2" charset="0"/>
              </a:rPr>
              <a:t>5 x 7</a:t>
            </a:r>
            <a:endParaRPr lang="es-AR" sz="3600" dirty="0">
              <a:latin typeface="KG Inimitable Original" panose="02000000000000000000" pitchFamily="2" charset="0"/>
            </a:endParaRPr>
          </a:p>
        </p:txBody>
      </p:sp>
      <p:sp>
        <p:nvSpPr>
          <p:cNvPr id="8" name="3x9">
            <a:extLst>
              <a:ext uri="{FF2B5EF4-FFF2-40B4-BE49-F238E27FC236}">
                <a16:creationId xmlns:a16="http://schemas.microsoft.com/office/drawing/2014/main" id="{6412BC8C-FF56-4F26-99EF-7420D8645A92}"/>
              </a:ext>
            </a:extLst>
          </p:cNvPr>
          <p:cNvSpPr txBox="1"/>
          <p:nvPr/>
        </p:nvSpPr>
        <p:spPr>
          <a:xfrm>
            <a:off x="5287618" y="1404731"/>
            <a:ext cx="14444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>
                <a:latin typeface="KG Inimitable Original" panose="02000000000000000000" pitchFamily="2" charset="0"/>
              </a:rPr>
              <a:t>3 x 9</a:t>
            </a:r>
            <a:endParaRPr lang="es-AR" sz="3600" dirty="0">
              <a:latin typeface="KG Inimitable Original" panose="02000000000000000000" pitchFamily="2" charset="0"/>
            </a:endParaRPr>
          </a:p>
        </p:txBody>
      </p:sp>
      <p:sp>
        <p:nvSpPr>
          <p:cNvPr id="10" name="2x6">
            <a:extLst>
              <a:ext uri="{FF2B5EF4-FFF2-40B4-BE49-F238E27FC236}">
                <a16:creationId xmlns:a16="http://schemas.microsoft.com/office/drawing/2014/main" id="{8F17EBA9-B5CC-42F2-A6A6-CEFEA575C2CA}"/>
              </a:ext>
            </a:extLst>
          </p:cNvPr>
          <p:cNvSpPr txBox="1"/>
          <p:nvPr/>
        </p:nvSpPr>
        <p:spPr>
          <a:xfrm>
            <a:off x="7374835" y="1404731"/>
            <a:ext cx="14444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>
                <a:latin typeface="KG Inimitable Original" panose="02000000000000000000" pitchFamily="2" charset="0"/>
              </a:rPr>
              <a:t>2 x 6</a:t>
            </a:r>
            <a:endParaRPr lang="es-AR" sz="3600" dirty="0">
              <a:latin typeface="KG Inimitable Original" panose="02000000000000000000" pitchFamily="2" charset="0"/>
            </a:endParaRPr>
          </a:p>
        </p:txBody>
      </p:sp>
      <p:sp>
        <p:nvSpPr>
          <p:cNvPr id="12" name="7x7">
            <a:extLst>
              <a:ext uri="{FF2B5EF4-FFF2-40B4-BE49-F238E27FC236}">
                <a16:creationId xmlns:a16="http://schemas.microsoft.com/office/drawing/2014/main" id="{9114E56A-D3C6-4951-9908-B7105048D6DD}"/>
              </a:ext>
            </a:extLst>
          </p:cNvPr>
          <p:cNvSpPr txBox="1"/>
          <p:nvPr/>
        </p:nvSpPr>
        <p:spPr>
          <a:xfrm>
            <a:off x="9462053" y="1404731"/>
            <a:ext cx="14444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>
                <a:latin typeface="KG Inimitable Original" panose="02000000000000000000" pitchFamily="2" charset="0"/>
              </a:rPr>
              <a:t>7 x 7</a:t>
            </a:r>
            <a:endParaRPr lang="es-AR" sz="3600" dirty="0">
              <a:latin typeface="KG Inimitable Original" panose="02000000000000000000" pitchFamily="2" charset="0"/>
            </a:endParaRPr>
          </a:p>
        </p:txBody>
      </p:sp>
      <p:sp>
        <p:nvSpPr>
          <p:cNvPr id="14" name="35">
            <a:extLst>
              <a:ext uri="{FF2B5EF4-FFF2-40B4-BE49-F238E27FC236}">
                <a16:creationId xmlns:a16="http://schemas.microsoft.com/office/drawing/2014/main" id="{86875CF0-2CAF-418A-95FC-4F9AD13119D8}"/>
              </a:ext>
            </a:extLst>
          </p:cNvPr>
          <p:cNvSpPr txBox="1"/>
          <p:nvPr/>
        </p:nvSpPr>
        <p:spPr>
          <a:xfrm>
            <a:off x="1272209" y="4160608"/>
            <a:ext cx="1444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atin typeface="KG Inimitable Original" panose="02000000000000000000" pitchFamily="2" charset="0"/>
              </a:rPr>
              <a:t>35</a:t>
            </a:r>
            <a:endParaRPr lang="es-AR" sz="3600" dirty="0">
              <a:latin typeface="KG Inimitable Original" panose="02000000000000000000" pitchFamily="2" charset="0"/>
            </a:endParaRPr>
          </a:p>
        </p:txBody>
      </p:sp>
      <p:sp>
        <p:nvSpPr>
          <p:cNvPr id="16" name="49">
            <a:extLst>
              <a:ext uri="{FF2B5EF4-FFF2-40B4-BE49-F238E27FC236}">
                <a16:creationId xmlns:a16="http://schemas.microsoft.com/office/drawing/2014/main" id="{6C63D660-9473-4581-A29E-9CCB99696A22}"/>
              </a:ext>
            </a:extLst>
          </p:cNvPr>
          <p:cNvSpPr txBox="1"/>
          <p:nvPr/>
        </p:nvSpPr>
        <p:spPr>
          <a:xfrm>
            <a:off x="3359426" y="4160608"/>
            <a:ext cx="12854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600" dirty="0">
                <a:latin typeface="KG Inimitable Original" panose="02000000000000000000" pitchFamily="2" charset="0"/>
              </a:rPr>
              <a:t>49</a:t>
            </a:r>
            <a:endParaRPr lang="es-AR" sz="3600" dirty="0">
              <a:latin typeface="KG Inimitable Original" panose="02000000000000000000" pitchFamily="2" charset="0"/>
            </a:endParaRPr>
          </a:p>
        </p:txBody>
      </p:sp>
      <p:sp>
        <p:nvSpPr>
          <p:cNvPr id="18" name="27">
            <a:extLst>
              <a:ext uri="{FF2B5EF4-FFF2-40B4-BE49-F238E27FC236}">
                <a16:creationId xmlns:a16="http://schemas.microsoft.com/office/drawing/2014/main" id="{65C5147C-8067-40F5-96B6-CB0E4C9562D5}"/>
              </a:ext>
            </a:extLst>
          </p:cNvPr>
          <p:cNvSpPr txBox="1"/>
          <p:nvPr/>
        </p:nvSpPr>
        <p:spPr>
          <a:xfrm>
            <a:off x="5287618" y="4160608"/>
            <a:ext cx="14444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600" dirty="0">
                <a:latin typeface="KG Inimitable Original" panose="02000000000000000000" pitchFamily="2" charset="0"/>
              </a:rPr>
              <a:t>27</a:t>
            </a:r>
            <a:endParaRPr lang="es-AR" sz="3600" dirty="0">
              <a:latin typeface="KG Inimitable Original" panose="02000000000000000000" pitchFamily="2" charset="0"/>
            </a:endParaRPr>
          </a:p>
        </p:txBody>
      </p:sp>
      <p:sp>
        <p:nvSpPr>
          <p:cNvPr id="20" name="32">
            <a:extLst>
              <a:ext uri="{FF2B5EF4-FFF2-40B4-BE49-F238E27FC236}">
                <a16:creationId xmlns:a16="http://schemas.microsoft.com/office/drawing/2014/main" id="{955EF52A-D367-44BE-8A10-14C646DAD514}"/>
              </a:ext>
            </a:extLst>
          </p:cNvPr>
          <p:cNvSpPr txBox="1"/>
          <p:nvPr/>
        </p:nvSpPr>
        <p:spPr>
          <a:xfrm>
            <a:off x="7374835" y="4160608"/>
            <a:ext cx="14444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600" dirty="0">
                <a:latin typeface="KG Inimitable Original" panose="02000000000000000000" pitchFamily="2" charset="0"/>
              </a:rPr>
              <a:t>32</a:t>
            </a:r>
            <a:endParaRPr lang="es-AR" sz="3600" dirty="0">
              <a:latin typeface="KG Inimitable Original" panose="02000000000000000000" pitchFamily="2" charset="0"/>
            </a:endParaRPr>
          </a:p>
        </p:txBody>
      </p:sp>
      <p:sp>
        <p:nvSpPr>
          <p:cNvPr id="22" name="12">
            <a:extLst>
              <a:ext uri="{FF2B5EF4-FFF2-40B4-BE49-F238E27FC236}">
                <a16:creationId xmlns:a16="http://schemas.microsoft.com/office/drawing/2014/main" id="{66AEEE87-5DFC-4255-8077-9B2410531C8F}"/>
              </a:ext>
            </a:extLst>
          </p:cNvPr>
          <p:cNvSpPr txBox="1"/>
          <p:nvPr/>
        </p:nvSpPr>
        <p:spPr>
          <a:xfrm>
            <a:off x="9462053" y="4160608"/>
            <a:ext cx="14444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600" dirty="0">
                <a:latin typeface="KG Inimitable Original" panose="02000000000000000000" pitchFamily="2" charset="0"/>
              </a:rPr>
              <a:t>12</a:t>
            </a:r>
            <a:endParaRPr lang="es-AR" sz="3600" dirty="0">
              <a:latin typeface="KG Inimitable Original" panose="02000000000000000000" pitchFamily="2" charset="0"/>
            </a:endParaRPr>
          </a:p>
        </p:txBody>
      </p:sp>
      <p:sp>
        <p:nvSpPr>
          <p:cNvPr id="23" name="elipse 1">
            <a:extLst>
              <a:ext uri="{FF2B5EF4-FFF2-40B4-BE49-F238E27FC236}">
                <a16:creationId xmlns:a16="http://schemas.microsoft.com/office/drawing/2014/main" id="{30A5E5C1-6DC5-42BA-A0B3-3366CCDE646A}"/>
              </a:ext>
            </a:extLst>
          </p:cNvPr>
          <p:cNvSpPr/>
          <p:nvPr/>
        </p:nvSpPr>
        <p:spPr>
          <a:xfrm>
            <a:off x="1113615" y="1023443"/>
            <a:ext cx="1531201" cy="15312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Elipse 2">
            <a:extLst>
              <a:ext uri="{FF2B5EF4-FFF2-40B4-BE49-F238E27FC236}">
                <a16:creationId xmlns:a16="http://schemas.microsoft.com/office/drawing/2014/main" id="{B4FE7CBE-95A8-4CCA-83C3-7981979B02CB}"/>
              </a:ext>
            </a:extLst>
          </p:cNvPr>
          <p:cNvSpPr/>
          <p:nvPr/>
        </p:nvSpPr>
        <p:spPr>
          <a:xfrm>
            <a:off x="3272281" y="1023443"/>
            <a:ext cx="1531201" cy="15312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7" name="Elipse 3">
            <a:extLst>
              <a:ext uri="{FF2B5EF4-FFF2-40B4-BE49-F238E27FC236}">
                <a16:creationId xmlns:a16="http://schemas.microsoft.com/office/drawing/2014/main" id="{14083355-6BF2-432E-A692-5CEC8652A12F}"/>
              </a:ext>
            </a:extLst>
          </p:cNvPr>
          <p:cNvSpPr/>
          <p:nvPr/>
        </p:nvSpPr>
        <p:spPr>
          <a:xfrm>
            <a:off x="5306634" y="1023443"/>
            <a:ext cx="1531201" cy="15312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9" name="Elipse 4">
            <a:extLst>
              <a:ext uri="{FF2B5EF4-FFF2-40B4-BE49-F238E27FC236}">
                <a16:creationId xmlns:a16="http://schemas.microsoft.com/office/drawing/2014/main" id="{85D6EF2B-49C8-48AA-8C56-212036F6E453}"/>
              </a:ext>
            </a:extLst>
          </p:cNvPr>
          <p:cNvSpPr/>
          <p:nvPr/>
        </p:nvSpPr>
        <p:spPr>
          <a:xfrm>
            <a:off x="7340987" y="1023443"/>
            <a:ext cx="1531201" cy="15312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31" name="Elipse 5">
            <a:extLst>
              <a:ext uri="{FF2B5EF4-FFF2-40B4-BE49-F238E27FC236}">
                <a16:creationId xmlns:a16="http://schemas.microsoft.com/office/drawing/2014/main" id="{88696786-CEAE-44FD-826D-DB0C76A06C38}"/>
              </a:ext>
            </a:extLst>
          </p:cNvPr>
          <p:cNvSpPr/>
          <p:nvPr/>
        </p:nvSpPr>
        <p:spPr>
          <a:xfrm>
            <a:off x="9375339" y="1023443"/>
            <a:ext cx="1531201" cy="15312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Elipse 6">
            <a:extLst>
              <a:ext uri="{FF2B5EF4-FFF2-40B4-BE49-F238E27FC236}">
                <a16:creationId xmlns:a16="http://schemas.microsoft.com/office/drawing/2014/main" id="{F9342605-6FB0-4BA2-97B9-70ED4697C558}"/>
              </a:ext>
            </a:extLst>
          </p:cNvPr>
          <p:cNvSpPr/>
          <p:nvPr/>
        </p:nvSpPr>
        <p:spPr>
          <a:xfrm>
            <a:off x="1113615" y="3429000"/>
            <a:ext cx="1531201" cy="15312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Elipse 7">
            <a:extLst>
              <a:ext uri="{FF2B5EF4-FFF2-40B4-BE49-F238E27FC236}">
                <a16:creationId xmlns:a16="http://schemas.microsoft.com/office/drawing/2014/main" id="{6AE444ED-CE20-42E5-968C-7E737C86767E}"/>
              </a:ext>
            </a:extLst>
          </p:cNvPr>
          <p:cNvSpPr/>
          <p:nvPr/>
        </p:nvSpPr>
        <p:spPr>
          <a:xfrm>
            <a:off x="3272281" y="3429000"/>
            <a:ext cx="1531201" cy="15312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Elipse 8">
            <a:extLst>
              <a:ext uri="{FF2B5EF4-FFF2-40B4-BE49-F238E27FC236}">
                <a16:creationId xmlns:a16="http://schemas.microsoft.com/office/drawing/2014/main" id="{495CA320-6ED3-4323-863E-B42E6C2861A3}"/>
              </a:ext>
            </a:extLst>
          </p:cNvPr>
          <p:cNvSpPr/>
          <p:nvPr/>
        </p:nvSpPr>
        <p:spPr>
          <a:xfrm>
            <a:off x="5306634" y="3429000"/>
            <a:ext cx="1531201" cy="15312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Elipse 9">
            <a:extLst>
              <a:ext uri="{FF2B5EF4-FFF2-40B4-BE49-F238E27FC236}">
                <a16:creationId xmlns:a16="http://schemas.microsoft.com/office/drawing/2014/main" id="{23E79826-D7FC-453A-B757-4F33B207A896}"/>
              </a:ext>
            </a:extLst>
          </p:cNvPr>
          <p:cNvSpPr/>
          <p:nvPr/>
        </p:nvSpPr>
        <p:spPr>
          <a:xfrm>
            <a:off x="7340987" y="3429000"/>
            <a:ext cx="1531201" cy="15312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Elipse 10">
            <a:extLst>
              <a:ext uri="{FF2B5EF4-FFF2-40B4-BE49-F238E27FC236}">
                <a16:creationId xmlns:a16="http://schemas.microsoft.com/office/drawing/2014/main" id="{A19DB6D8-5BAA-4047-95EB-1013AC1B9C79}"/>
              </a:ext>
            </a:extLst>
          </p:cNvPr>
          <p:cNvSpPr/>
          <p:nvPr/>
        </p:nvSpPr>
        <p:spPr>
          <a:xfrm>
            <a:off x="9375339" y="3429000"/>
            <a:ext cx="1531201" cy="15312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599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3" grpId="0" animBg="1"/>
      <p:bldP spid="23" grpId="1" animBg="1"/>
      <p:bldP spid="25" grpId="0" animBg="1"/>
      <p:bldP spid="25" grpId="1" animBg="1"/>
      <p:bldP spid="27" grpId="0" animBg="1"/>
      <p:bldP spid="27" grpId="1" animBg="1"/>
      <p:bldP spid="29" grpId="0" animBg="1"/>
      <p:bldP spid="29" grpId="1" animBg="1"/>
      <p:bldP spid="31" grpId="0" animBg="1"/>
      <p:bldP spid="31" grpId="1" animBg="1"/>
      <p:bldP spid="33" grpId="0" animBg="1"/>
      <p:bldP spid="33" grpId="1" animBg="1"/>
      <p:bldP spid="35" grpId="0" animBg="1"/>
      <p:bldP spid="35" grpId="1" animBg="1"/>
      <p:bldP spid="37" grpId="0" animBg="1"/>
      <p:bldP spid="37" grpId="1" animBg="1"/>
      <p:bldP spid="39" grpId="0" animBg="1"/>
      <p:bldP spid="39" grpId="1" animBg="1"/>
      <p:bldP spid="41" grpId="0" animBg="1"/>
      <p:bldP spid="41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Inimitable Original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Remorino</dc:creator>
  <cp:lastModifiedBy>Laura Remorino</cp:lastModifiedBy>
  <cp:revision>4</cp:revision>
  <dcterms:created xsi:type="dcterms:W3CDTF">2020-08-10T23:09:20Z</dcterms:created>
  <dcterms:modified xsi:type="dcterms:W3CDTF">2020-08-10T23:44:11Z</dcterms:modified>
</cp:coreProperties>
</file>