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44D59-CD1F-46F4-AA93-98C2BDDD5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967E9E-01F0-4791-8BBB-8118452AB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04691-2D3E-4F8F-B540-F68ADF5E6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EA3193-0EF4-4189-BE23-AB7D7A40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FE9185-07AA-400E-A586-8026ECFF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178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6CC94-1F08-476B-842B-2B328388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89B3BC-2D69-4E96-824F-DC0BBA824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D6B34B-BF70-4587-AF45-B8841985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52A053-6F75-434D-81EE-62B1C690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61FCFE-0236-457F-8541-51581A44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78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0C373A-BB64-440A-9BAF-BC52F9D275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20B0C1-1F15-4762-A337-B7DC66D69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A5BE9F-5DBA-4B42-91CA-44A5E2C9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8225DF-D6AE-4113-A435-3CDBA157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763CCF-3FBE-41EF-BA64-1A459F80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0116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A573B-7FB4-44B7-88B3-411C7302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8D8777-A476-49D0-BEEB-ECA0B0438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9C706F-0925-4E6E-A064-63F8E05E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504A4-DC7A-48A9-88CF-3A732376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9D494-399A-43A6-B1D6-D4AD0585F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6598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6D836-89C6-4C81-AFED-418FFF75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AF9689-D755-400A-A985-D25AFFAAB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2AA7E-B29B-4290-AFD9-8B7369A5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A2D878-75CE-4723-B681-1FC5F48E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34D94B-D3E8-49B1-9F7B-57F5C1CF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9246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B1086-6EC5-4471-A8B6-FDB0AD19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E9BE49-3537-4D65-B06C-555EC32AB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0D523C-482F-4023-A875-92561C074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FED90C-5ACF-4052-B2A5-FF570F95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97F8A9-F582-44C3-9AC7-20AF991C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CBA074-CD52-4815-80ED-8A00A69C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7502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67779-67AC-463E-995E-6837B2B29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AD8120-0524-4475-A2C6-E1154EC48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67C536-4E75-469F-818B-36BCABD00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FDC63CE-3730-4D31-A78A-8484E8C52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BD1B41-4B50-4E68-B3F7-08A87C105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2E1BCE-A89C-4621-959E-4CD7DB7BA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5F7FC0-0BC7-4AC9-8EDC-FBBD1F34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1861EB5-28C4-4CA6-9A6E-3139DDEA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3695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56088-E578-4831-8CF4-86A3E0BF4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56C795-21C0-49B5-A2CE-33388FFB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F86A7C-7E40-4909-A9C2-FA55A80E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D6BD56-28EC-4A18-B9CB-6BB3EE38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476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33D871-D5E8-4FE2-A14A-F38CD421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CB67150-6542-4F17-A27D-70449E37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DB1E4B-283E-4F75-80AF-1E67A309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849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40C80-7054-4A4F-91D3-FF2B04070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6B7099-3B23-42FF-B451-69CE52850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2532ED-1054-44DC-9C43-AC7296EC2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5881A1-62FD-4845-942A-DDD9FA55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0DA436-79CF-4F23-8FFA-2118EB2EA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3CDEBD-1BFA-4D8B-99E4-330E02D8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684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4F13C-316B-471F-A0F1-F09331446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2C42A5-052C-4332-B2BC-805FCD3CB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9DB8D2-7D05-4EA5-828C-499119F5C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4A56C2-19C6-4A30-866E-F3B3F0B9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3FA07E-4532-49E7-A185-DD93A04A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4DD4BD-D854-45E0-A1AC-07510F08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95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C769997-E7D3-42C5-8930-F0C7D76D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B32DD3-5691-4BAE-8870-15D54A49C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43B0D8-ABAF-49CE-B5C0-815FE7069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F498-4D13-4565-8923-BDF01996B40C}" type="datetimeFigureOut">
              <a:rPr lang="ca-ES" smtClean="0"/>
              <a:t>4/8/2020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CE2A1D-4322-4D42-B49A-D8DC56A39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05CA1-2B4E-4CC1-816F-A7390C8C6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8B6E-5E1E-4087-A067-953D205D4B2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981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ill">
            <a:extLst>
              <a:ext uri="{FF2B5EF4-FFF2-40B4-BE49-F238E27FC236}">
                <a16:creationId xmlns:a16="http://schemas.microsoft.com/office/drawing/2014/main" id="{D4DE0F2A-5AF1-4D2C-88D0-58E8AF3CB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64" y="773487"/>
            <a:ext cx="1800000" cy="1800000"/>
          </a:xfrm>
          <a:prstGeom prst="rect">
            <a:avLst/>
          </a:prstGeom>
        </p:spPr>
      </p:pic>
      <p:pic>
        <p:nvPicPr>
          <p:cNvPr id="7" name="moix">
            <a:extLst>
              <a:ext uri="{FF2B5EF4-FFF2-40B4-BE49-F238E27FC236}">
                <a16:creationId xmlns:a16="http://schemas.microsoft.com/office/drawing/2014/main" id="{B8B730E9-DCAC-4AB9-AC26-950638693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342" y="4141184"/>
            <a:ext cx="1800000" cy="1800000"/>
          </a:xfrm>
          <a:prstGeom prst="rect">
            <a:avLst/>
          </a:prstGeom>
        </p:spPr>
      </p:pic>
      <p:pic>
        <p:nvPicPr>
          <p:cNvPr id="9" name="peix">
            <a:extLst>
              <a:ext uri="{FF2B5EF4-FFF2-40B4-BE49-F238E27FC236}">
                <a16:creationId xmlns:a16="http://schemas.microsoft.com/office/drawing/2014/main" id="{C3E8E814-50CF-41A7-BA4A-10DAD865D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964" y="773487"/>
            <a:ext cx="1800000" cy="1800000"/>
          </a:xfrm>
          <a:prstGeom prst="rect">
            <a:avLst/>
          </a:prstGeom>
        </p:spPr>
      </p:pic>
      <p:pic>
        <p:nvPicPr>
          <p:cNvPr id="11" name="hamster">
            <a:extLst>
              <a:ext uri="{FF2B5EF4-FFF2-40B4-BE49-F238E27FC236}">
                <a16:creationId xmlns:a16="http://schemas.microsoft.com/office/drawing/2014/main" id="{BE94AE4C-07F5-460F-A871-2F13078DAB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013" y="773487"/>
            <a:ext cx="1800000" cy="1800000"/>
          </a:xfrm>
          <a:prstGeom prst="rect">
            <a:avLst/>
          </a:prstGeom>
        </p:spPr>
      </p:pic>
      <p:pic>
        <p:nvPicPr>
          <p:cNvPr id="13" name="ca">
            <a:extLst>
              <a:ext uri="{FF2B5EF4-FFF2-40B4-BE49-F238E27FC236}">
                <a16:creationId xmlns:a16="http://schemas.microsoft.com/office/drawing/2014/main" id="{C9301D63-CDF4-4508-BB64-348C34129A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4" y="773487"/>
            <a:ext cx="1800000" cy="1800000"/>
          </a:xfrm>
          <a:prstGeom prst="rect">
            <a:avLst/>
          </a:prstGeom>
        </p:spPr>
      </p:pic>
      <p:pic>
        <p:nvPicPr>
          <p:cNvPr id="14" name="ca 2">
            <a:extLst>
              <a:ext uri="{FF2B5EF4-FFF2-40B4-BE49-F238E27FC236}">
                <a16:creationId xmlns:a16="http://schemas.microsoft.com/office/drawing/2014/main" id="{BFA852D5-B04B-469F-99C3-AE4EED3319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914" y="773487"/>
            <a:ext cx="1800000" cy="1800000"/>
          </a:xfrm>
          <a:prstGeom prst="rect">
            <a:avLst/>
          </a:prstGeom>
        </p:spPr>
      </p:pic>
      <p:pic>
        <p:nvPicPr>
          <p:cNvPr id="15" name="peix 2">
            <a:extLst>
              <a:ext uri="{FF2B5EF4-FFF2-40B4-BE49-F238E27FC236}">
                <a16:creationId xmlns:a16="http://schemas.microsoft.com/office/drawing/2014/main" id="{11622CA8-49B5-40A4-9DF0-2E42B8AD20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4" y="4141184"/>
            <a:ext cx="1800000" cy="1800000"/>
          </a:xfrm>
          <a:prstGeom prst="rect">
            <a:avLst/>
          </a:prstGeom>
        </p:spPr>
      </p:pic>
      <p:pic>
        <p:nvPicPr>
          <p:cNvPr id="16" name="moix 2">
            <a:extLst>
              <a:ext uri="{FF2B5EF4-FFF2-40B4-BE49-F238E27FC236}">
                <a16:creationId xmlns:a16="http://schemas.microsoft.com/office/drawing/2014/main" id="{DA230321-C255-4FDA-B11F-B649FC8E8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158" y="3997855"/>
            <a:ext cx="1800000" cy="1800000"/>
          </a:xfrm>
          <a:prstGeom prst="rect">
            <a:avLst/>
          </a:prstGeom>
        </p:spPr>
      </p:pic>
      <p:pic>
        <p:nvPicPr>
          <p:cNvPr id="17" name="hamster 2">
            <a:extLst>
              <a:ext uri="{FF2B5EF4-FFF2-40B4-BE49-F238E27FC236}">
                <a16:creationId xmlns:a16="http://schemas.microsoft.com/office/drawing/2014/main" id="{202E03F4-9438-434C-91D1-A44335F342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964" y="4141184"/>
            <a:ext cx="1800000" cy="1800000"/>
          </a:xfrm>
          <a:prstGeom prst="rect">
            <a:avLst/>
          </a:prstGeom>
        </p:spPr>
      </p:pic>
      <p:pic>
        <p:nvPicPr>
          <p:cNvPr id="18" name="conill 2">
            <a:extLst>
              <a:ext uri="{FF2B5EF4-FFF2-40B4-BE49-F238E27FC236}">
                <a16:creationId xmlns:a16="http://schemas.microsoft.com/office/drawing/2014/main" id="{9A5FA623-09F9-4EB1-B157-302CB2A6B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70" y="4141184"/>
            <a:ext cx="1800000" cy="1800000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6DAC9013-0F80-49CA-B516-0B779BE97686}"/>
              </a:ext>
            </a:extLst>
          </p:cNvPr>
          <p:cNvSpPr/>
          <p:nvPr/>
        </p:nvSpPr>
        <p:spPr>
          <a:xfrm>
            <a:off x="63446" y="77348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5BFE558-94D5-4241-8F8C-191277AE72F3}"/>
              </a:ext>
            </a:extLst>
          </p:cNvPr>
          <p:cNvSpPr/>
          <p:nvPr/>
        </p:nvSpPr>
        <p:spPr>
          <a:xfrm>
            <a:off x="2592179" y="77348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51878BD-6BD0-4779-A3FC-3E945BE2802A}"/>
              </a:ext>
            </a:extLst>
          </p:cNvPr>
          <p:cNvSpPr/>
          <p:nvPr/>
        </p:nvSpPr>
        <p:spPr>
          <a:xfrm>
            <a:off x="5109439" y="77348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4128AE5D-3234-4617-8F71-238A8B156884}"/>
              </a:ext>
            </a:extLst>
          </p:cNvPr>
          <p:cNvSpPr/>
          <p:nvPr/>
        </p:nvSpPr>
        <p:spPr>
          <a:xfrm>
            <a:off x="7536542" y="77348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6C5FF6B6-F9DF-4739-A669-D99825ED069E}"/>
              </a:ext>
            </a:extLst>
          </p:cNvPr>
          <p:cNvSpPr/>
          <p:nvPr/>
        </p:nvSpPr>
        <p:spPr>
          <a:xfrm>
            <a:off x="9963645" y="77348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E65C6E65-7143-4BB9-9D49-8D81366C3A43}"/>
              </a:ext>
            </a:extLst>
          </p:cNvPr>
          <p:cNvSpPr/>
          <p:nvPr/>
        </p:nvSpPr>
        <p:spPr>
          <a:xfrm>
            <a:off x="63446" y="3997855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26EEDC8-4F73-4FDB-8B73-903B276E788B}"/>
              </a:ext>
            </a:extLst>
          </p:cNvPr>
          <p:cNvSpPr/>
          <p:nvPr/>
        </p:nvSpPr>
        <p:spPr>
          <a:xfrm>
            <a:off x="2592179" y="395986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0F50B274-3023-48D2-9298-529607C9724A}"/>
              </a:ext>
            </a:extLst>
          </p:cNvPr>
          <p:cNvSpPr/>
          <p:nvPr/>
        </p:nvSpPr>
        <p:spPr>
          <a:xfrm>
            <a:off x="5104452" y="395986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9F9F8ED-DE81-4B90-B3A2-9C230DA41618}"/>
              </a:ext>
            </a:extLst>
          </p:cNvPr>
          <p:cNvSpPr/>
          <p:nvPr/>
        </p:nvSpPr>
        <p:spPr>
          <a:xfrm>
            <a:off x="7608011" y="395986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19FCC9C-F8C6-42E7-9B30-47A106B4DBAA}"/>
              </a:ext>
            </a:extLst>
          </p:cNvPr>
          <p:cNvSpPr/>
          <p:nvPr/>
        </p:nvSpPr>
        <p:spPr>
          <a:xfrm>
            <a:off x="10012504" y="3959867"/>
            <a:ext cx="1907368" cy="21626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5925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</dc:creator>
  <cp:lastModifiedBy>isabel</cp:lastModifiedBy>
  <cp:revision>3</cp:revision>
  <dcterms:created xsi:type="dcterms:W3CDTF">2020-08-04T09:02:34Z</dcterms:created>
  <dcterms:modified xsi:type="dcterms:W3CDTF">2020-08-04T09:30:18Z</dcterms:modified>
</cp:coreProperties>
</file>