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2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1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6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9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2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5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8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6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1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338D-C5FD-9746-A248-256848E5550B}" type="datetimeFigureOut">
              <a:rPr lang="en-US" smtClean="0"/>
              <a:t>16/8/20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882E-FD55-AD43-AFBB-74CC04F1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6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293445" y="547077"/>
            <a:ext cx="18131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3443" y="1035536"/>
            <a:ext cx="62132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598615" y="1524000"/>
            <a:ext cx="0" cy="1817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904153" y="1035540"/>
            <a:ext cx="1" cy="1817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106614" y="547076"/>
            <a:ext cx="0" cy="2305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598615" y="3376247"/>
            <a:ext cx="2778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75030" y="1524000"/>
            <a:ext cx="1" cy="1817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04154" y="1035536"/>
            <a:ext cx="3282459" cy="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375031" y="1524000"/>
            <a:ext cx="2323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698150" y="1524000"/>
            <a:ext cx="0" cy="1817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186613" y="1035537"/>
            <a:ext cx="0" cy="785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186613" y="2584936"/>
            <a:ext cx="0" cy="1060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946030" y="1035540"/>
            <a:ext cx="0" cy="2305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825631" y="547076"/>
            <a:ext cx="0" cy="2305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106614" y="547076"/>
            <a:ext cx="6877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25631" y="2848705"/>
            <a:ext cx="453292" cy="3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290646" y="543163"/>
            <a:ext cx="0" cy="2305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75014" y="535340"/>
            <a:ext cx="40483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86610" y="507983"/>
            <a:ext cx="1" cy="52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946030" y="3341075"/>
            <a:ext cx="1" cy="2489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293444" y="1820980"/>
            <a:ext cx="1" cy="2489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914769" y="5830274"/>
            <a:ext cx="2778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693139" y="5830274"/>
            <a:ext cx="3005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698150" y="5001846"/>
            <a:ext cx="1" cy="828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293443" y="4058120"/>
            <a:ext cx="1" cy="17721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293445" y="5830274"/>
            <a:ext cx="621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594707" y="4058120"/>
            <a:ext cx="0" cy="1817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629876" y="4058120"/>
            <a:ext cx="141458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079631" y="4058120"/>
            <a:ext cx="0" cy="1080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08214" y="5138615"/>
            <a:ext cx="836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693138" y="4058120"/>
            <a:ext cx="0" cy="748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693138" y="4058120"/>
            <a:ext cx="14849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178062" y="2584936"/>
            <a:ext cx="0" cy="1473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178062" y="2584937"/>
            <a:ext cx="14849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7698151" y="3321540"/>
            <a:ext cx="0" cy="1817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693139" y="4826000"/>
            <a:ext cx="1484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178062" y="3046045"/>
            <a:ext cx="816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994769" y="3046045"/>
            <a:ext cx="0" cy="1060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994769" y="4058121"/>
            <a:ext cx="0" cy="1060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717690" y="3679088"/>
            <a:ext cx="468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 rot="16200000">
            <a:off x="-414809" y="2230994"/>
            <a:ext cx="195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DJB Holly Jolly"/>
                <a:cs typeface="DJB Holly Jolly"/>
              </a:rPr>
              <a:t>START</a:t>
            </a:r>
            <a:endParaRPr lang="en-US" sz="4000" dirty="0">
              <a:latin typeface="DJB Holly Jolly"/>
              <a:cs typeface="DJB Holly Jolly"/>
            </a:endParaRPr>
          </a:p>
        </p:txBody>
      </p:sp>
      <p:sp>
        <p:nvSpPr>
          <p:cNvPr id="99" name="Rectangle 98"/>
          <p:cNvSpPr/>
          <p:nvPr/>
        </p:nvSpPr>
        <p:spPr>
          <a:xfrm rot="5400000">
            <a:off x="7747561" y="3399408"/>
            <a:ext cx="193319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DJB Holly Jolly"/>
                <a:cs typeface="DJB Holly Jolly"/>
              </a:rPr>
              <a:t>FINISH</a:t>
            </a:r>
            <a:endParaRPr lang="en-US" sz="4000" dirty="0">
              <a:latin typeface="DJB Holly Jolly"/>
              <a:cs typeface="DJB Holly Jolly"/>
            </a:endParaRPr>
          </a:p>
        </p:txBody>
      </p:sp>
      <p:pic>
        <p:nvPicPr>
          <p:cNvPr id="102" name="Picture 101" descr="articho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687362"/>
            <a:ext cx="696356" cy="696356"/>
          </a:xfrm>
          <a:prstGeom prst="rect">
            <a:avLst/>
          </a:prstGeom>
        </p:spPr>
      </p:pic>
      <p:pic>
        <p:nvPicPr>
          <p:cNvPr id="103" name="Picture 102" descr="bea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213607" y="841945"/>
            <a:ext cx="898757" cy="898757"/>
          </a:xfrm>
          <a:prstGeom prst="rect">
            <a:avLst/>
          </a:prstGeom>
        </p:spPr>
      </p:pic>
      <p:pic>
        <p:nvPicPr>
          <p:cNvPr id="104" name="Picture 103" descr="broccol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352" y="2584936"/>
            <a:ext cx="719017" cy="719017"/>
          </a:xfrm>
          <a:prstGeom prst="rect">
            <a:avLst/>
          </a:prstGeom>
        </p:spPr>
      </p:pic>
      <p:pic>
        <p:nvPicPr>
          <p:cNvPr id="105" name="Picture 104" descr="avocad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139" y="2631424"/>
            <a:ext cx="768251" cy="768251"/>
          </a:xfrm>
          <a:prstGeom prst="rect">
            <a:avLst/>
          </a:prstGeom>
        </p:spPr>
      </p:pic>
      <p:pic>
        <p:nvPicPr>
          <p:cNvPr id="106" name="Picture 105" descr="bell-pepper.png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45" y="2342660"/>
            <a:ext cx="703385" cy="703385"/>
          </a:xfrm>
          <a:prstGeom prst="rect">
            <a:avLst/>
          </a:prstGeom>
        </p:spPr>
      </p:pic>
      <p:pic>
        <p:nvPicPr>
          <p:cNvPr id="107" name="Picture 106" descr="lemon.png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707" y="3376247"/>
            <a:ext cx="720000" cy="720000"/>
          </a:xfrm>
          <a:prstGeom prst="rect">
            <a:avLst/>
          </a:prstGeom>
        </p:spPr>
      </p:pic>
      <p:pic>
        <p:nvPicPr>
          <p:cNvPr id="108" name="Picture 107" descr="onion.png">
            <a:hlinkClick r:id="" action="ppaction://hlinkshowjump?jump=nextslide"/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614" y="4227134"/>
            <a:ext cx="720000" cy="720000"/>
          </a:xfrm>
          <a:prstGeom prst="rect">
            <a:avLst/>
          </a:prstGeom>
        </p:spPr>
      </p:pic>
      <p:pic>
        <p:nvPicPr>
          <p:cNvPr id="109" name="Picture 108" descr="corn.png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062" y="4096247"/>
            <a:ext cx="720000" cy="720000"/>
          </a:xfrm>
          <a:prstGeom prst="rect">
            <a:avLst/>
          </a:prstGeom>
        </p:spPr>
      </p:pic>
      <p:pic>
        <p:nvPicPr>
          <p:cNvPr id="110" name="Picture 109" descr="aubergine.png">
            <a:hlinkClick r:id="" action="ppaction://hlinkshowjump?jump=nextslide"/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07" y="1681258"/>
            <a:ext cx="720000" cy="720000"/>
          </a:xfrm>
          <a:prstGeom prst="rect">
            <a:avLst/>
          </a:prstGeom>
        </p:spPr>
      </p:pic>
      <p:pic>
        <p:nvPicPr>
          <p:cNvPr id="111" name="Picture 110" descr="radish.png">
            <a:hlinkClick r:id="" action="ppaction://hlinkshowjump?jump=nextslide"/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014" y="1460980"/>
            <a:ext cx="720000" cy="720000"/>
          </a:xfrm>
          <a:prstGeom prst="rect">
            <a:avLst/>
          </a:prstGeom>
        </p:spPr>
      </p:pic>
      <p:pic>
        <p:nvPicPr>
          <p:cNvPr id="112" name="Picture 111" descr="tomato.png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153" y="5001846"/>
            <a:ext cx="720000" cy="720000"/>
          </a:xfrm>
          <a:prstGeom prst="rect">
            <a:avLst/>
          </a:prstGeom>
        </p:spPr>
      </p:pic>
      <p:pic>
        <p:nvPicPr>
          <p:cNvPr id="114" name="Picture 113" descr="pumpkin.png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781" y="3022102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1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EC329176-064A-40E3-BCFE-7082557137B1}"/>
              </a:ext>
            </a:extLst>
          </p:cNvPr>
          <p:cNvSpPr/>
          <p:nvPr/>
        </p:nvSpPr>
        <p:spPr>
          <a:xfrm>
            <a:off x="332153" y="1430337"/>
            <a:ext cx="8421078" cy="29432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 smtClean="0">
                <a:solidFill>
                  <a:schemeClr val="tx1"/>
                </a:solidFill>
                <a:latin typeface="KG All of the Stars"/>
                <a:cs typeface="KG All of the Stars"/>
              </a:rPr>
              <a:t>START AGAIN</a:t>
            </a:r>
            <a:endParaRPr lang="es-ES" sz="7000" dirty="0">
              <a:solidFill>
                <a:schemeClr val="tx1"/>
              </a:solidFill>
              <a:latin typeface="KG All of the Stars"/>
              <a:cs typeface="KG All of the Stars"/>
            </a:endParaRPr>
          </a:p>
        </p:txBody>
      </p:sp>
    </p:spTree>
    <p:extLst>
      <p:ext uri="{BB962C8B-B14F-4D97-AF65-F5344CB8AC3E}">
        <p14:creationId xmlns:p14="http://schemas.microsoft.com/office/powerpoint/2010/main" val="131958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Julie</cp:lastModifiedBy>
  <cp:revision>4</cp:revision>
  <dcterms:created xsi:type="dcterms:W3CDTF">2020-08-16T09:59:52Z</dcterms:created>
  <dcterms:modified xsi:type="dcterms:W3CDTF">2020-08-16T10:34:00Z</dcterms:modified>
</cp:coreProperties>
</file>