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3E3A11-0E48-4040-A846-6FCBCE1108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C5E6AC7-8F39-4EDE-9F23-9DF625DD6A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D1C573F-85B7-45F5-BBC1-43A9B652A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1DA81-2A20-4E4B-BDA5-05D6E3461708}" type="datetimeFigureOut">
              <a:rPr lang="es-AR" smtClean="0"/>
              <a:t>10/8/2020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182EA44-7B29-4E16-B8CA-EF329A263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7FEA6EF-42C2-4C3F-B97A-D58374274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DC75-5922-4972-99F2-936CBA46A72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85919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B91A4F-3BD0-4C5F-ADC1-45B1E0654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6FE1EBF-17C9-4B58-AB5F-8C3CDE524E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CF1907F-9C9B-4E4E-9683-AF1DB2A28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1DA81-2A20-4E4B-BDA5-05D6E3461708}" type="datetimeFigureOut">
              <a:rPr lang="es-AR" smtClean="0"/>
              <a:t>10/8/2020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1950BDA-30E9-496E-9F0A-19ACC86A2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6BCF519-9DE6-4CDE-A783-B7EB840DC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DC75-5922-4972-99F2-936CBA46A72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12459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62CFB6B-B85D-4EC9-AD3A-D0D3341237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8D03959-DCB2-4288-AD87-EE41AE9C6D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4FA535B-A263-4FAD-917B-E2F36FA0E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1DA81-2A20-4E4B-BDA5-05D6E3461708}" type="datetimeFigureOut">
              <a:rPr lang="es-AR" smtClean="0"/>
              <a:t>10/8/2020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4401B29-188D-4209-AE51-1BA24A7B9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9E89A3A-81EF-45D8-909B-5D357675A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DC75-5922-4972-99F2-936CBA46A72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19832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B82B8C-49E3-4914-96DE-95FC9E712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D1E64D-DB9B-460F-8294-8249277BB9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4938891-D7C0-4613-A3D3-CCABF791A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1DA81-2A20-4E4B-BDA5-05D6E3461708}" type="datetimeFigureOut">
              <a:rPr lang="es-AR" smtClean="0"/>
              <a:t>10/8/2020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0A3858-D0A5-4D9D-8AFE-D41113211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9687A01-C196-4C51-A5E3-0C3FA503B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DC75-5922-4972-99F2-936CBA46A72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29840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774E60-81F7-4CD9-9923-D5654446A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DCC816C-CE05-4DAA-A4B2-F741FE029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23A1123-1FC5-4286-9F81-765253464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1DA81-2A20-4E4B-BDA5-05D6E3461708}" type="datetimeFigureOut">
              <a:rPr lang="es-AR" smtClean="0"/>
              <a:t>10/8/2020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449B3CF-B286-43BE-8880-C2E8D2A95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B3E6847-8D73-4819-8DC5-347E92258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DC75-5922-4972-99F2-936CBA46A72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02980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610247-CCB1-40FC-90B8-A5D156AA7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BA61F99-02F5-49AA-BBDB-E66BC54FB4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24C960A-D481-4AFA-B379-62B562146B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7BD697A-02B5-414F-B9CD-78132388B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1DA81-2A20-4E4B-BDA5-05D6E3461708}" type="datetimeFigureOut">
              <a:rPr lang="es-AR" smtClean="0"/>
              <a:t>10/8/2020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77B54A7-BA3F-4582-A820-582E0D8D6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E00499A-82EE-4642-A53B-738959322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DC75-5922-4972-99F2-936CBA46A72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50188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D406C7-3219-4D31-A1BB-17E10C55F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96FE138-35DD-4C80-9600-60178085D6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781A336-BB82-4EF7-AB26-4B9F798BD2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542924D-6CB9-4E57-BB52-E5BC7AA32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BE6D74E-359B-46A7-AD01-1210B63B63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CE77F94-517D-46EB-ADCE-5171ADD29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1DA81-2A20-4E4B-BDA5-05D6E3461708}" type="datetimeFigureOut">
              <a:rPr lang="es-AR" smtClean="0"/>
              <a:t>10/8/2020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531A4F6-04D6-4271-9F68-26E9769BD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3B2B6F7-0A75-4EB0-A052-45F516AFE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DC75-5922-4972-99F2-936CBA46A72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34672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E9CC7C-CFFD-4786-A606-4BF64318F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F50DEFC-D374-4E83-A91C-9D10F9E48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1DA81-2A20-4E4B-BDA5-05D6E3461708}" type="datetimeFigureOut">
              <a:rPr lang="es-AR" smtClean="0"/>
              <a:t>10/8/2020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51D8784-9BA3-41BC-A001-4A08A6325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A3FB8F2-CCDE-4BE0-8E7A-66E18F28F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DC75-5922-4972-99F2-936CBA46A72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37712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A49E6AF-C205-4D8A-BFFF-5E6703F60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1DA81-2A20-4E4B-BDA5-05D6E3461708}" type="datetimeFigureOut">
              <a:rPr lang="es-AR" smtClean="0"/>
              <a:t>10/8/2020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F85491A-108E-42EA-B756-A2F5EC336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F19D018-33BF-4939-AA8C-1B5B6A798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DC75-5922-4972-99F2-936CBA46A72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53905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F2F677-37AD-42EC-BCBB-0EA851CC5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5E3DB6E-F014-4AEC-B678-86326FF36A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6A3A63F-FDDD-48CF-9EB1-990D3CAC94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FA66115-6AA9-4C32-BE48-5B999C58D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1DA81-2A20-4E4B-BDA5-05D6E3461708}" type="datetimeFigureOut">
              <a:rPr lang="es-AR" smtClean="0"/>
              <a:t>10/8/2020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7FC6A97-74CB-4A78-9B16-9DDCA617C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4B511F0-7169-466B-A256-C4883F74D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DC75-5922-4972-99F2-936CBA46A72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49023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95A17-6283-4533-B609-5C0C921D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D826FC8-01F2-4D71-9C30-A4511AC106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D65BD5D-AB6B-4E39-BC58-8864E6A6C6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5C5B282-2475-4C65-9DC7-D2EED8B12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1DA81-2A20-4E4B-BDA5-05D6E3461708}" type="datetimeFigureOut">
              <a:rPr lang="es-AR" smtClean="0"/>
              <a:t>10/8/2020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4903F2C-1E67-425C-96BD-36B2920AF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CA3C16C-85E0-435A-AFFD-2A9B6F986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DC75-5922-4972-99F2-936CBA46A72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26966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50FBEC2-B87B-4C99-8A6C-583CD1098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6F401E5-2537-4F0C-9017-78C0EE3172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78A8801-5F88-4905-861A-7E8A76CCF6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1DA81-2A20-4E4B-BDA5-05D6E3461708}" type="datetimeFigureOut">
              <a:rPr lang="es-AR" smtClean="0"/>
              <a:t>10/8/2020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4409B2-F6AC-466F-88AE-9843BCC743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6A090CF-8AC1-4FDC-9CE7-B0D3FFF50F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9DC75-5922-4972-99F2-936CBA46A72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61823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upo 46">
            <a:extLst>
              <a:ext uri="{FF2B5EF4-FFF2-40B4-BE49-F238E27FC236}">
                <a16:creationId xmlns:a16="http://schemas.microsoft.com/office/drawing/2014/main" id="{D2E34CF7-32B6-43D4-BD12-53805B187F22}"/>
              </a:ext>
            </a:extLst>
          </p:cNvPr>
          <p:cNvGrpSpPr/>
          <p:nvPr/>
        </p:nvGrpSpPr>
        <p:grpSpPr>
          <a:xfrm>
            <a:off x="2816085" y="1745973"/>
            <a:ext cx="6559829" cy="3366053"/>
            <a:chOff x="1099930" y="854764"/>
            <a:chExt cx="6559829" cy="3366053"/>
          </a:xfrm>
        </p:grpSpPr>
        <p:sp>
          <p:nvSpPr>
            <p:cNvPr id="4" name="Rectángulo 3">
              <a:extLst>
                <a:ext uri="{FF2B5EF4-FFF2-40B4-BE49-F238E27FC236}">
                  <a16:creationId xmlns:a16="http://schemas.microsoft.com/office/drawing/2014/main" id="{9CA11B97-F153-4681-BD26-80A00ED5740D}"/>
                </a:ext>
              </a:extLst>
            </p:cNvPr>
            <p:cNvSpPr/>
            <p:nvPr/>
          </p:nvSpPr>
          <p:spPr>
            <a:xfrm>
              <a:off x="1099930" y="854764"/>
              <a:ext cx="927653" cy="834887"/>
            </a:xfrm>
            <a:prstGeom prst="rect">
              <a:avLst/>
            </a:prstGeom>
            <a:solidFill>
              <a:schemeClr val="bg2"/>
            </a:solidFill>
            <a:ln w="3810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2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KG Inimitable Original" panose="02000000000000000000" pitchFamily="2" charset="0"/>
                </a:rPr>
                <a:t>ENTRADA</a:t>
              </a:r>
              <a:endParaRPr lang="es-AR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63F23F28-28C7-4815-8D1D-FD505D8B653C}"/>
                </a:ext>
              </a:extLst>
            </p:cNvPr>
            <p:cNvSpPr/>
            <p:nvPr/>
          </p:nvSpPr>
          <p:spPr>
            <a:xfrm>
              <a:off x="2040836" y="854764"/>
              <a:ext cx="927653" cy="834887"/>
            </a:xfrm>
            <a:prstGeom prst="rect">
              <a:avLst/>
            </a:prstGeom>
            <a:solidFill>
              <a:schemeClr val="bg2"/>
            </a:solidFill>
            <a:ln w="3810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KG Inimitable Original" panose="02000000000000000000" pitchFamily="2" charset="0"/>
                </a:rPr>
                <a:t>2</a:t>
              </a:r>
              <a:endParaRPr lang="es-A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endParaRPr>
            </a:p>
          </p:txBody>
        </p:sp>
        <p:sp>
          <p:nvSpPr>
            <p:cNvPr id="8" name="Rectángulo 7">
              <a:hlinkHover r:id="" action="ppaction://hlinkshowjump?jump=nextslide"/>
              <a:extLst>
                <a:ext uri="{FF2B5EF4-FFF2-40B4-BE49-F238E27FC236}">
                  <a16:creationId xmlns:a16="http://schemas.microsoft.com/office/drawing/2014/main" id="{5D4BAF87-CAD0-4B1A-AE66-254E9C264D2E}"/>
                </a:ext>
              </a:extLst>
            </p:cNvPr>
            <p:cNvSpPr/>
            <p:nvPr/>
          </p:nvSpPr>
          <p:spPr>
            <a:xfrm>
              <a:off x="2981742" y="854764"/>
              <a:ext cx="927653" cy="834887"/>
            </a:xfrm>
            <a:prstGeom prst="rect">
              <a:avLst/>
            </a:prstGeom>
            <a:solidFill>
              <a:schemeClr val="bg2"/>
            </a:solidFill>
            <a:ln w="3810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KG Inimitable Original" panose="02000000000000000000" pitchFamily="2" charset="0"/>
                </a:rPr>
                <a:t>5</a:t>
              </a:r>
              <a:endParaRPr lang="es-A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endParaRPr>
            </a:p>
          </p:txBody>
        </p:sp>
        <p:sp>
          <p:nvSpPr>
            <p:cNvPr id="10" name="Rectángulo 9">
              <a:hlinkClick r:id="" action="ppaction://hlinkshowjump?jump=nextslide"/>
              <a:hlinkHover r:id="" action="ppaction://hlinkshowjump?jump=nextslide"/>
              <a:extLst>
                <a:ext uri="{FF2B5EF4-FFF2-40B4-BE49-F238E27FC236}">
                  <a16:creationId xmlns:a16="http://schemas.microsoft.com/office/drawing/2014/main" id="{FB42B564-DEC1-48E1-9F11-AA2766F54727}"/>
                </a:ext>
              </a:extLst>
            </p:cNvPr>
            <p:cNvSpPr/>
            <p:nvPr/>
          </p:nvSpPr>
          <p:spPr>
            <a:xfrm>
              <a:off x="3922648" y="854764"/>
              <a:ext cx="927653" cy="834887"/>
            </a:xfrm>
            <a:prstGeom prst="rect">
              <a:avLst/>
            </a:prstGeom>
            <a:solidFill>
              <a:schemeClr val="bg2"/>
            </a:solidFill>
            <a:ln w="3810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KG Inimitable Original" panose="02000000000000000000" pitchFamily="2" charset="0"/>
                </a:rPr>
                <a:t>1</a:t>
              </a:r>
              <a:endParaRPr lang="es-A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endParaRPr>
            </a:p>
          </p:txBody>
        </p:sp>
        <p:sp>
          <p:nvSpPr>
            <p:cNvPr id="12" name="Rectángulo 11">
              <a:hlinkHover r:id="" action="ppaction://hlinkshowjump?jump=nextslide"/>
              <a:extLst>
                <a:ext uri="{FF2B5EF4-FFF2-40B4-BE49-F238E27FC236}">
                  <a16:creationId xmlns:a16="http://schemas.microsoft.com/office/drawing/2014/main" id="{AD729A86-7D15-4141-A544-9C61EC07C8A6}"/>
                </a:ext>
              </a:extLst>
            </p:cNvPr>
            <p:cNvSpPr/>
            <p:nvPr/>
          </p:nvSpPr>
          <p:spPr>
            <a:xfrm>
              <a:off x="4856922" y="854764"/>
              <a:ext cx="927653" cy="834887"/>
            </a:xfrm>
            <a:prstGeom prst="rect">
              <a:avLst/>
            </a:prstGeom>
            <a:solidFill>
              <a:schemeClr val="bg2"/>
            </a:solidFill>
            <a:ln w="3810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KG Inimitable Original" panose="02000000000000000000" pitchFamily="2" charset="0"/>
                </a:rPr>
                <a:t>7</a:t>
              </a:r>
              <a:endParaRPr lang="es-A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endParaRPr>
            </a:p>
          </p:txBody>
        </p:sp>
        <p:sp>
          <p:nvSpPr>
            <p:cNvPr id="14" name="Rectángulo 13">
              <a:hlinkHover r:id="" action="ppaction://hlinkshowjump?jump=nextslide"/>
              <a:extLst>
                <a:ext uri="{FF2B5EF4-FFF2-40B4-BE49-F238E27FC236}">
                  <a16:creationId xmlns:a16="http://schemas.microsoft.com/office/drawing/2014/main" id="{9CB3776D-5FBF-4B9F-A755-12A4528B5BF6}"/>
                </a:ext>
              </a:extLst>
            </p:cNvPr>
            <p:cNvSpPr/>
            <p:nvPr/>
          </p:nvSpPr>
          <p:spPr>
            <a:xfrm>
              <a:off x="5797828" y="854764"/>
              <a:ext cx="927653" cy="834887"/>
            </a:xfrm>
            <a:prstGeom prst="rect">
              <a:avLst/>
            </a:prstGeom>
            <a:solidFill>
              <a:schemeClr val="bg2"/>
            </a:solidFill>
            <a:ln w="3810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KG Inimitable Original" panose="02000000000000000000" pitchFamily="2" charset="0"/>
                </a:rPr>
                <a:t>8</a:t>
              </a:r>
              <a:endParaRPr lang="es-A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endParaRPr>
            </a:p>
          </p:txBody>
        </p:sp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537C3C54-F7E7-4D2D-A3CB-826E39CBC849}"/>
                </a:ext>
              </a:extLst>
            </p:cNvPr>
            <p:cNvSpPr/>
            <p:nvPr/>
          </p:nvSpPr>
          <p:spPr>
            <a:xfrm>
              <a:off x="2040836" y="1689651"/>
              <a:ext cx="927653" cy="834887"/>
            </a:xfrm>
            <a:prstGeom prst="rect">
              <a:avLst/>
            </a:prstGeom>
            <a:solidFill>
              <a:schemeClr val="bg2"/>
            </a:solidFill>
            <a:ln w="3810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KG Inimitable Original" panose="02000000000000000000" pitchFamily="2" charset="0"/>
                </a:rPr>
                <a:t>3</a:t>
              </a:r>
              <a:endParaRPr lang="es-A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CB41C61-13DA-40FD-8F39-6953C485A288}"/>
                </a:ext>
              </a:extLst>
            </p:cNvPr>
            <p:cNvSpPr/>
            <p:nvPr/>
          </p:nvSpPr>
          <p:spPr>
            <a:xfrm>
              <a:off x="2981742" y="1689651"/>
              <a:ext cx="927653" cy="834887"/>
            </a:xfrm>
            <a:prstGeom prst="rect">
              <a:avLst/>
            </a:prstGeom>
            <a:solidFill>
              <a:schemeClr val="bg2"/>
            </a:solidFill>
            <a:ln w="3810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KG Inimitable Original" panose="02000000000000000000" pitchFamily="2" charset="0"/>
                </a:rPr>
                <a:t>4</a:t>
              </a:r>
              <a:endParaRPr lang="es-A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endParaRPr>
            </a:p>
          </p:txBody>
        </p:sp>
        <p:sp>
          <p:nvSpPr>
            <p:cNvPr id="20" name="Rectángulo 19">
              <a:hlinkHover r:id="" action="ppaction://hlinkshowjump?jump=nextslide"/>
              <a:extLst>
                <a:ext uri="{FF2B5EF4-FFF2-40B4-BE49-F238E27FC236}">
                  <a16:creationId xmlns:a16="http://schemas.microsoft.com/office/drawing/2014/main" id="{5DC125B8-32F5-4382-A959-C102EF4D9BC5}"/>
                </a:ext>
              </a:extLst>
            </p:cNvPr>
            <p:cNvSpPr/>
            <p:nvPr/>
          </p:nvSpPr>
          <p:spPr>
            <a:xfrm>
              <a:off x="3922648" y="1689651"/>
              <a:ext cx="927653" cy="834887"/>
            </a:xfrm>
            <a:prstGeom prst="rect">
              <a:avLst/>
            </a:prstGeom>
            <a:solidFill>
              <a:schemeClr val="bg2"/>
            </a:solidFill>
            <a:ln w="3810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KG Inimitable Original" panose="02000000000000000000" pitchFamily="2" charset="0"/>
                </a:rPr>
                <a:t>10</a:t>
              </a:r>
              <a:endParaRPr lang="es-A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endParaRPr>
            </a:p>
          </p:txBody>
        </p:sp>
        <p:sp>
          <p:nvSpPr>
            <p:cNvPr id="22" name="Rectángulo 21">
              <a:hlinkHover r:id="" action="ppaction://hlinkshowjump?jump=nextslide"/>
              <a:extLst>
                <a:ext uri="{FF2B5EF4-FFF2-40B4-BE49-F238E27FC236}">
                  <a16:creationId xmlns:a16="http://schemas.microsoft.com/office/drawing/2014/main" id="{1C710B43-66F9-4488-B8EF-D82D8E9344E2}"/>
                </a:ext>
              </a:extLst>
            </p:cNvPr>
            <p:cNvSpPr/>
            <p:nvPr/>
          </p:nvSpPr>
          <p:spPr>
            <a:xfrm>
              <a:off x="4856922" y="1689651"/>
              <a:ext cx="927653" cy="834887"/>
            </a:xfrm>
            <a:prstGeom prst="rect">
              <a:avLst/>
            </a:prstGeom>
            <a:solidFill>
              <a:schemeClr val="bg2"/>
            </a:solidFill>
            <a:ln w="3810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KG Inimitable Original" panose="02000000000000000000" pitchFamily="2" charset="0"/>
                </a:rPr>
                <a:t>15</a:t>
              </a:r>
              <a:endParaRPr lang="es-A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endParaRPr>
            </a:p>
          </p:txBody>
        </p:sp>
        <p:sp>
          <p:nvSpPr>
            <p:cNvPr id="24" name="Rectángulo 23">
              <a:hlinkHover r:id="" action="ppaction://hlinkshowjump?jump=nextslide"/>
              <a:extLst>
                <a:ext uri="{FF2B5EF4-FFF2-40B4-BE49-F238E27FC236}">
                  <a16:creationId xmlns:a16="http://schemas.microsoft.com/office/drawing/2014/main" id="{93C21454-B286-4795-82E5-8E8654B170F8}"/>
                </a:ext>
              </a:extLst>
            </p:cNvPr>
            <p:cNvSpPr/>
            <p:nvPr/>
          </p:nvSpPr>
          <p:spPr>
            <a:xfrm>
              <a:off x="5797828" y="1689651"/>
              <a:ext cx="927653" cy="834887"/>
            </a:xfrm>
            <a:prstGeom prst="rect">
              <a:avLst/>
            </a:prstGeom>
            <a:solidFill>
              <a:schemeClr val="bg2"/>
            </a:solidFill>
            <a:ln w="3810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KG Inimitable Original" panose="02000000000000000000" pitchFamily="2" charset="0"/>
                </a:rPr>
                <a:t>7</a:t>
              </a:r>
              <a:endParaRPr lang="es-A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endParaRPr>
            </a:p>
          </p:txBody>
        </p:sp>
        <p:sp>
          <p:nvSpPr>
            <p:cNvPr id="26" name="Rectángulo 25">
              <a:hlinkClick r:id="" action="ppaction://hlinkshowjump?jump=nextslide"/>
              <a:hlinkHover r:id="" action="ppaction://hlinkshowjump?jump=nextslide"/>
              <a:extLst>
                <a:ext uri="{FF2B5EF4-FFF2-40B4-BE49-F238E27FC236}">
                  <a16:creationId xmlns:a16="http://schemas.microsoft.com/office/drawing/2014/main" id="{438238A4-FA3D-4506-BB15-6DACB69B8241}"/>
                </a:ext>
              </a:extLst>
            </p:cNvPr>
            <p:cNvSpPr/>
            <p:nvPr/>
          </p:nvSpPr>
          <p:spPr>
            <a:xfrm>
              <a:off x="2040835" y="2537790"/>
              <a:ext cx="927653" cy="834887"/>
            </a:xfrm>
            <a:prstGeom prst="rect">
              <a:avLst/>
            </a:prstGeom>
            <a:solidFill>
              <a:schemeClr val="bg2"/>
            </a:solidFill>
            <a:ln w="3810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KG Inimitable Original" panose="02000000000000000000" pitchFamily="2" charset="0"/>
                </a:rPr>
                <a:t>5</a:t>
              </a:r>
              <a:endParaRPr lang="es-A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CFCAD5CA-556E-43A4-BDFC-8A1D8D4FBAAC}"/>
                </a:ext>
              </a:extLst>
            </p:cNvPr>
            <p:cNvSpPr/>
            <p:nvPr/>
          </p:nvSpPr>
          <p:spPr>
            <a:xfrm>
              <a:off x="2981741" y="2537790"/>
              <a:ext cx="927653" cy="834887"/>
            </a:xfrm>
            <a:prstGeom prst="rect">
              <a:avLst/>
            </a:prstGeom>
            <a:solidFill>
              <a:schemeClr val="bg2"/>
            </a:solidFill>
            <a:ln w="3810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KG Inimitable Original" panose="02000000000000000000" pitchFamily="2" charset="0"/>
                </a:rPr>
                <a:t>6</a:t>
              </a:r>
              <a:endParaRPr lang="es-A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endParaRPr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2FE3C9AF-BDC2-42EE-AE73-C261451C1330}"/>
                </a:ext>
              </a:extLst>
            </p:cNvPr>
            <p:cNvSpPr/>
            <p:nvPr/>
          </p:nvSpPr>
          <p:spPr>
            <a:xfrm>
              <a:off x="3922647" y="2537790"/>
              <a:ext cx="927653" cy="834887"/>
            </a:xfrm>
            <a:prstGeom prst="rect">
              <a:avLst/>
            </a:prstGeom>
            <a:solidFill>
              <a:schemeClr val="bg2"/>
            </a:solidFill>
            <a:ln w="3810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KG Inimitable Original" panose="02000000000000000000" pitchFamily="2" charset="0"/>
                </a:rPr>
                <a:t>9</a:t>
              </a:r>
              <a:endParaRPr lang="es-A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endParaRPr>
            </a:p>
          </p:txBody>
        </p:sp>
        <p:sp>
          <p:nvSpPr>
            <p:cNvPr id="32" name="Rectángulo 31">
              <a:hlinkHover r:id="" action="ppaction://hlinkshowjump?jump=nextslide"/>
              <a:extLst>
                <a:ext uri="{FF2B5EF4-FFF2-40B4-BE49-F238E27FC236}">
                  <a16:creationId xmlns:a16="http://schemas.microsoft.com/office/drawing/2014/main" id="{9A83F14D-6705-447A-8B76-0C8E1A6D3EFC}"/>
                </a:ext>
              </a:extLst>
            </p:cNvPr>
            <p:cNvSpPr/>
            <p:nvPr/>
          </p:nvSpPr>
          <p:spPr>
            <a:xfrm>
              <a:off x="4856921" y="2537790"/>
              <a:ext cx="927653" cy="834887"/>
            </a:xfrm>
            <a:prstGeom prst="rect">
              <a:avLst/>
            </a:prstGeom>
            <a:solidFill>
              <a:schemeClr val="bg2"/>
            </a:solidFill>
            <a:ln w="3810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KG Inimitable Original" panose="02000000000000000000" pitchFamily="2" charset="0"/>
                </a:rPr>
                <a:t>14</a:t>
              </a:r>
              <a:endParaRPr lang="es-A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endParaRPr>
            </a:p>
          </p:txBody>
        </p:sp>
        <p:sp>
          <p:nvSpPr>
            <p:cNvPr id="34" name="Rectángulo 33">
              <a:hlinkHover r:id="" action="ppaction://hlinkshowjump?jump=nextslide"/>
              <a:extLst>
                <a:ext uri="{FF2B5EF4-FFF2-40B4-BE49-F238E27FC236}">
                  <a16:creationId xmlns:a16="http://schemas.microsoft.com/office/drawing/2014/main" id="{45F094C2-EF94-4B94-851E-8355C14A913F}"/>
                </a:ext>
              </a:extLst>
            </p:cNvPr>
            <p:cNvSpPr/>
            <p:nvPr/>
          </p:nvSpPr>
          <p:spPr>
            <a:xfrm>
              <a:off x="5797827" y="2537790"/>
              <a:ext cx="927653" cy="834887"/>
            </a:xfrm>
            <a:prstGeom prst="rect">
              <a:avLst/>
            </a:prstGeom>
            <a:solidFill>
              <a:schemeClr val="bg2"/>
            </a:solidFill>
            <a:ln w="3810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KG Inimitable Original" panose="02000000000000000000" pitchFamily="2" charset="0"/>
                </a:rPr>
                <a:t>10</a:t>
              </a:r>
              <a:endParaRPr lang="es-A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endParaRPr>
            </a:p>
          </p:txBody>
        </p:sp>
        <p:sp>
          <p:nvSpPr>
            <p:cNvPr id="36" name="Rectángulo 35">
              <a:hlinkHover r:id="" action="ppaction://hlinkshowjump?jump=nextslide"/>
              <a:extLst>
                <a:ext uri="{FF2B5EF4-FFF2-40B4-BE49-F238E27FC236}">
                  <a16:creationId xmlns:a16="http://schemas.microsoft.com/office/drawing/2014/main" id="{9D5445EE-84C9-4A1B-9589-7A198137499F}"/>
                </a:ext>
              </a:extLst>
            </p:cNvPr>
            <p:cNvSpPr/>
            <p:nvPr/>
          </p:nvSpPr>
          <p:spPr>
            <a:xfrm>
              <a:off x="2040836" y="3385930"/>
              <a:ext cx="927653" cy="834887"/>
            </a:xfrm>
            <a:prstGeom prst="rect">
              <a:avLst/>
            </a:prstGeom>
            <a:solidFill>
              <a:schemeClr val="bg2"/>
            </a:solidFill>
            <a:ln w="3810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KG Inimitable Original" panose="02000000000000000000" pitchFamily="2" charset="0"/>
                </a:rPr>
                <a:t>14</a:t>
              </a:r>
              <a:endParaRPr lang="es-A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endParaRPr>
            </a:p>
          </p:txBody>
        </p:sp>
        <p:sp>
          <p:nvSpPr>
            <p:cNvPr id="38" name="Rectángulo 37">
              <a:hlinkHover r:id="" action="ppaction://hlinkshowjump?jump=nextslide"/>
              <a:extLst>
                <a:ext uri="{FF2B5EF4-FFF2-40B4-BE49-F238E27FC236}">
                  <a16:creationId xmlns:a16="http://schemas.microsoft.com/office/drawing/2014/main" id="{C1AA23C7-C0EB-410A-B8FA-7C607A056F42}"/>
                </a:ext>
              </a:extLst>
            </p:cNvPr>
            <p:cNvSpPr/>
            <p:nvPr/>
          </p:nvSpPr>
          <p:spPr>
            <a:xfrm>
              <a:off x="2981742" y="3385930"/>
              <a:ext cx="927653" cy="834887"/>
            </a:xfrm>
            <a:prstGeom prst="rect">
              <a:avLst/>
            </a:prstGeom>
            <a:solidFill>
              <a:schemeClr val="bg2"/>
            </a:solidFill>
            <a:ln w="3810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KG Inimitable Original" panose="02000000000000000000" pitchFamily="2" charset="0"/>
                </a:rPr>
                <a:t>13</a:t>
              </a:r>
              <a:endParaRPr lang="es-A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DD57BE1E-B217-416A-881E-AFCCF679CBE2}"/>
                </a:ext>
              </a:extLst>
            </p:cNvPr>
            <p:cNvSpPr/>
            <p:nvPr/>
          </p:nvSpPr>
          <p:spPr>
            <a:xfrm>
              <a:off x="3922648" y="3385930"/>
              <a:ext cx="927653" cy="834887"/>
            </a:xfrm>
            <a:prstGeom prst="rect">
              <a:avLst/>
            </a:prstGeom>
            <a:solidFill>
              <a:schemeClr val="bg2"/>
            </a:solidFill>
            <a:ln w="3810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KG Inimitable Original" panose="02000000000000000000" pitchFamily="2" charset="0"/>
                </a:rPr>
                <a:t>12</a:t>
              </a:r>
              <a:endParaRPr lang="es-A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5A9C1EDE-DB32-481E-8FD1-16BD815740C5}"/>
                </a:ext>
              </a:extLst>
            </p:cNvPr>
            <p:cNvSpPr/>
            <p:nvPr/>
          </p:nvSpPr>
          <p:spPr>
            <a:xfrm>
              <a:off x="4856922" y="3385930"/>
              <a:ext cx="927653" cy="834887"/>
            </a:xfrm>
            <a:prstGeom prst="rect">
              <a:avLst/>
            </a:prstGeom>
            <a:solidFill>
              <a:schemeClr val="bg2"/>
            </a:solidFill>
            <a:ln w="3810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KG Inimitable Original" panose="02000000000000000000" pitchFamily="2" charset="0"/>
                </a:rPr>
                <a:t>18</a:t>
              </a:r>
              <a:endParaRPr lang="es-A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18030168-F669-4A7F-99BA-D8641D2C9C22}"/>
                </a:ext>
              </a:extLst>
            </p:cNvPr>
            <p:cNvSpPr/>
            <p:nvPr/>
          </p:nvSpPr>
          <p:spPr>
            <a:xfrm>
              <a:off x="5797828" y="3385930"/>
              <a:ext cx="927653" cy="834887"/>
            </a:xfrm>
            <a:prstGeom prst="rect">
              <a:avLst/>
            </a:prstGeom>
            <a:solidFill>
              <a:schemeClr val="bg2"/>
            </a:solidFill>
            <a:ln w="3810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KG Inimitable Original" panose="02000000000000000000" pitchFamily="2" charset="0"/>
                </a:rPr>
                <a:t>36</a:t>
              </a:r>
              <a:endParaRPr lang="es-A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endParaRPr>
            </a:p>
          </p:txBody>
        </p:sp>
        <p:sp>
          <p:nvSpPr>
            <p:cNvPr id="46" name="Rectángulo 45">
              <a:hlinkHover r:id="" action="ppaction://hlinkshowjump?jump=lastslide"/>
              <a:extLst>
                <a:ext uri="{FF2B5EF4-FFF2-40B4-BE49-F238E27FC236}">
                  <a16:creationId xmlns:a16="http://schemas.microsoft.com/office/drawing/2014/main" id="{F2CE1CA4-4481-4A4E-AF1A-350A22EF8934}"/>
                </a:ext>
              </a:extLst>
            </p:cNvPr>
            <p:cNvSpPr/>
            <p:nvPr/>
          </p:nvSpPr>
          <p:spPr>
            <a:xfrm>
              <a:off x="6732106" y="3379303"/>
              <a:ext cx="927653" cy="834887"/>
            </a:xfrm>
            <a:prstGeom prst="rect">
              <a:avLst/>
            </a:prstGeom>
            <a:solidFill>
              <a:schemeClr val="bg2"/>
            </a:solidFill>
            <a:ln w="3810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KG Inimitable Original" panose="02000000000000000000" pitchFamily="2" charset="0"/>
                </a:rPr>
                <a:t>SALIDA</a:t>
              </a:r>
              <a:endParaRPr lang="es-AR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endParaRPr>
            </a:p>
          </p:txBody>
        </p:sp>
      </p:grpSp>
      <p:sp>
        <p:nvSpPr>
          <p:cNvPr id="2" name="CuadroTexto 1">
            <a:extLst>
              <a:ext uri="{FF2B5EF4-FFF2-40B4-BE49-F238E27FC236}">
                <a16:creationId xmlns:a16="http://schemas.microsoft.com/office/drawing/2014/main" id="{34C36546-2086-4F81-B6D1-008C2988954B}"/>
              </a:ext>
            </a:extLst>
          </p:cNvPr>
          <p:cNvSpPr txBox="1"/>
          <p:nvPr/>
        </p:nvSpPr>
        <p:spPr>
          <a:xfrm>
            <a:off x="980661" y="587920"/>
            <a:ext cx="76597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Encuentra todos los divisores de 26. Sigue el camino y hallarás la salida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82470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: esquinas redondeadas 1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F55E9EE0-2DE3-4F35-8B3D-4604E879F999}"/>
              </a:ext>
            </a:extLst>
          </p:cNvPr>
          <p:cNvSpPr/>
          <p:nvPr/>
        </p:nvSpPr>
        <p:spPr>
          <a:xfrm>
            <a:off x="702365" y="927652"/>
            <a:ext cx="5393635" cy="2501348"/>
          </a:xfrm>
          <a:prstGeom prst="roundRect">
            <a:avLst/>
          </a:prstGeom>
          <a:solidFill>
            <a:srgbClr val="92D050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" name="CuadroTexto 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F1794317-EF2B-41AE-9F49-C8D499BAEC9C}"/>
              </a:ext>
            </a:extLst>
          </p:cNvPr>
          <p:cNvSpPr txBox="1"/>
          <p:nvPr/>
        </p:nvSpPr>
        <p:spPr>
          <a:xfrm>
            <a:off x="1113183" y="1219200"/>
            <a:ext cx="44792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latin typeface="KG Inimitable Original" panose="02000000000000000000" pitchFamily="2" charset="0"/>
              </a:rPr>
              <a:t>DEBERÍAS</a:t>
            </a:r>
          </a:p>
          <a:p>
            <a:r>
              <a:rPr lang="es-ES" sz="3600" dirty="0">
                <a:latin typeface="KG Inimitable Original" panose="02000000000000000000" pitchFamily="2" charset="0"/>
              </a:rPr>
              <a:t>  VOLVER</a:t>
            </a:r>
          </a:p>
          <a:p>
            <a:r>
              <a:rPr lang="es-ES" sz="3600" dirty="0">
                <a:latin typeface="KG Inimitable Original" panose="02000000000000000000" pitchFamily="2" charset="0"/>
              </a:rPr>
              <a:t>    A EMPEZAR</a:t>
            </a:r>
            <a:endParaRPr lang="es-AR" sz="3600" dirty="0">
              <a:latin typeface="KG Inimitable Original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412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: esquinas redondeadas 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EC44553F-6E45-42BA-9B6C-41EC8C3CA821}"/>
              </a:ext>
            </a:extLst>
          </p:cNvPr>
          <p:cNvSpPr/>
          <p:nvPr/>
        </p:nvSpPr>
        <p:spPr>
          <a:xfrm>
            <a:off x="702365" y="927652"/>
            <a:ext cx="8441635" cy="5592418"/>
          </a:xfrm>
          <a:prstGeom prst="roundRect">
            <a:avLst/>
          </a:prstGeom>
          <a:solidFill>
            <a:srgbClr val="92D050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518F469D-EF4D-485C-9521-B4CD60EB13D4}"/>
              </a:ext>
            </a:extLst>
          </p:cNvPr>
          <p:cNvSpPr txBox="1"/>
          <p:nvPr/>
        </p:nvSpPr>
        <p:spPr>
          <a:xfrm>
            <a:off x="1086679" y="1754091"/>
            <a:ext cx="3617843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000" dirty="0">
                <a:latin typeface="KG Inimitable Original" panose="02000000000000000000" pitchFamily="2" charset="0"/>
              </a:rPr>
              <a:t>¡MUY </a:t>
            </a:r>
          </a:p>
          <a:p>
            <a:endParaRPr lang="es-ES" sz="5000" dirty="0">
              <a:latin typeface="KG Inimitable Original" panose="02000000000000000000" pitchFamily="2" charset="0"/>
            </a:endParaRPr>
          </a:p>
          <a:p>
            <a:r>
              <a:rPr lang="es-ES" sz="5000" dirty="0">
                <a:latin typeface="KG Inimitable Original" panose="02000000000000000000" pitchFamily="2" charset="0"/>
              </a:rPr>
              <a:t>BUEN </a:t>
            </a:r>
          </a:p>
          <a:p>
            <a:endParaRPr lang="es-ES" sz="5000" dirty="0">
              <a:latin typeface="KG Inimitable Original" panose="02000000000000000000" pitchFamily="2" charset="0"/>
            </a:endParaRPr>
          </a:p>
          <a:p>
            <a:r>
              <a:rPr lang="es-ES" sz="5000" dirty="0">
                <a:latin typeface="KG Inimitable Original" panose="02000000000000000000" pitchFamily="2" charset="0"/>
              </a:rPr>
              <a:t>TRABAJO!</a:t>
            </a:r>
            <a:endParaRPr lang="es-AR" sz="5000" dirty="0">
              <a:latin typeface="KG Inimitable Original" panose="02000000000000000000" pitchFamily="2" charset="0"/>
            </a:endParaRPr>
          </a:p>
        </p:txBody>
      </p:sp>
      <p:pic>
        <p:nvPicPr>
          <p:cNvPr id="7" name="Imagen 6" descr="Imagen que contiene juguete, muñeca&#10;&#10;Descripción generada automáticamente">
            <a:extLst>
              <a:ext uri="{FF2B5EF4-FFF2-40B4-BE49-F238E27FC236}">
                <a16:creationId xmlns:a16="http://schemas.microsoft.com/office/drawing/2014/main" id="{7AED48C8-BAFB-44B1-9861-CEF91CDBEB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4021" y="1497496"/>
            <a:ext cx="5022574" cy="5022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6413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47</Words>
  <Application>Microsoft Office PowerPoint</Application>
  <PresentationFormat>Panorámica</PresentationFormat>
  <Paragraphs>31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KG Inimitable Original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Laura Remorino</dc:creator>
  <cp:lastModifiedBy>Laura Remorino</cp:lastModifiedBy>
  <cp:revision>5</cp:revision>
  <dcterms:created xsi:type="dcterms:W3CDTF">2020-08-10T19:33:38Z</dcterms:created>
  <dcterms:modified xsi:type="dcterms:W3CDTF">2020-08-10T22:43:00Z</dcterms:modified>
</cp:coreProperties>
</file>