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55A"/>
    <a:srgbClr val="E4C869"/>
    <a:srgbClr val="E4A10D"/>
    <a:srgbClr val="E162E4"/>
    <a:srgbClr val="FCA766"/>
    <a:srgbClr val="ED6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9"/>
    <p:restoredTop sz="94599"/>
  </p:normalViewPr>
  <p:slideViewPr>
    <p:cSldViewPr snapToGrid="0" snapToObjects="1">
      <p:cViewPr>
        <p:scale>
          <a:sx n="90" d="100"/>
          <a:sy n="90" d="100"/>
        </p:scale>
        <p:origin x="5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76B7-9B8F-784D-8D4E-D64C2D6B2AB6}" type="datetimeFigureOut">
              <a:rPr lang="es-ES_tradnl" smtClean="0"/>
              <a:t>27/8/20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1A21-3FF3-E640-91F8-72C749F97AC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54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>
            <a:off x="396240" y="609600"/>
            <a:ext cx="1478280" cy="1463040"/>
          </a:xfrm>
          <a:prstGeom prst="donut">
            <a:avLst>
              <a:gd name="adj" fmla="val 4167"/>
            </a:avLst>
          </a:prstGeom>
          <a:gradFill>
            <a:gsLst>
              <a:gs pos="0">
                <a:srgbClr val="FCA766"/>
              </a:gs>
              <a:gs pos="12000">
                <a:srgbClr val="E4A10D"/>
              </a:gs>
              <a:gs pos="67998">
                <a:srgbClr val="E662B2"/>
              </a:gs>
              <a:gs pos="81000">
                <a:srgbClr val="E662B2"/>
              </a:gs>
              <a:gs pos="43000">
                <a:srgbClr val="E4655A"/>
              </a:gs>
              <a:gs pos="100000">
                <a:srgbClr val="ED617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89760" y="1094750"/>
            <a:ext cx="153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567</a:t>
            </a:r>
          </a:p>
          <a:p>
            <a:pPr algn="ctr"/>
            <a:r>
              <a:rPr lang="es-ES_tradnl" sz="1400" dirty="0" smtClean="0"/>
              <a:t>Publicaciones </a:t>
            </a:r>
            <a:endParaRPr lang="es-ES_tradnl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215640" y="1094750"/>
            <a:ext cx="153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100</a:t>
            </a:r>
          </a:p>
          <a:p>
            <a:pPr algn="ctr"/>
            <a:r>
              <a:rPr lang="es-ES_tradnl" sz="1400" dirty="0" smtClean="0"/>
              <a:t>Seguidores </a:t>
            </a:r>
            <a:endParaRPr lang="es-ES_tradnl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465320" y="1079510"/>
            <a:ext cx="153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876</a:t>
            </a:r>
          </a:p>
          <a:p>
            <a:pPr algn="ctr"/>
            <a:r>
              <a:rPr lang="es-ES_tradnl" sz="1400" dirty="0"/>
              <a:t>S</a:t>
            </a:r>
            <a:r>
              <a:rPr lang="es-ES_tradnl" sz="1400" dirty="0" smtClean="0"/>
              <a:t>iguiendo </a:t>
            </a:r>
            <a:endParaRPr lang="es-ES_tradnl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63880" y="2316480"/>
            <a:ext cx="120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Clase 2n A</a:t>
            </a:r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335280" y="2560320"/>
            <a:ext cx="153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75000"/>
                  </a:schemeClr>
                </a:solidFill>
              </a:rPr>
              <a:t>La mejor clase </a:t>
            </a:r>
            <a:endParaRPr lang="es-ES_trad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280" y="2988827"/>
            <a:ext cx="583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Educando desde el corazón y el alma, siempre con los niños </a:t>
            </a:r>
            <a:endParaRPr lang="es-ES_tradnl" dirty="0"/>
          </a:p>
        </p:txBody>
      </p:sp>
      <p:sp>
        <p:nvSpPr>
          <p:cNvPr id="11" name="Anillo 10"/>
          <p:cNvSpPr/>
          <p:nvPr/>
        </p:nvSpPr>
        <p:spPr>
          <a:xfrm>
            <a:off x="396240" y="3607358"/>
            <a:ext cx="853440" cy="857014"/>
          </a:xfrm>
          <a:prstGeom prst="donut">
            <a:avLst>
              <a:gd name="adj" fmla="val 41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5" name="Anillo 14"/>
          <p:cNvSpPr/>
          <p:nvPr/>
        </p:nvSpPr>
        <p:spPr>
          <a:xfrm>
            <a:off x="2042160" y="3607358"/>
            <a:ext cx="853440" cy="857014"/>
          </a:xfrm>
          <a:prstGeom prst="donut">
            <a:avLst>
              <a:gd name="adj" fmla="val 41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6" name="Anillo 15"/>
          <p:cNvSpPr/>
          <p:nvPr/>
        </p:nvSpPr>
        <p:spPr>
          <a:xfrm>
            <a:off x="3581400" y="3607358"/>
            <a:ext cx="853440" cy="857014"/>
          </a:xfrm>
          <a:prstGeom prst="donut">
            <a:avLst>
              <a:gd name="adj" fmla="val 41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7" name="Anillo 16"/>
          <p:cNvSpPr/>
          <p:nvPr/>
        </p:nvSpPr>
        <p:spPr>
          <a:xfrm>
            <a:off x="4861560" y="3607358"/>
            <a:ext cx="853440" cy="857014"/>
          </a:xfrm>
          <a:prstGeom prst="donut">
            <a:avLst>
              <a:gd name="adj" fmla="val 41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72440" y="4464372"/>
            <a:ext cx="63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Ellos</a:t>
            </a:r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" y="3778777"/>
            <a:ext cx="533400" cy="5334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20" y="3801163"/>
            <a:ext cx="457200" cy="4572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620" y="3682052"/>
            <a:ext cx="606791" cy="60679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037" y="3811861"/>
            <a:ext cx="462485" cy="462485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1409700" y="444667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Momentos nuestros 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550920" y="4461918"/>
            <a:ext cx="109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Tonterías 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4909820" y="4446678"/>
            <a:ext cx="109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chemeClr val="bg1">
                    <a:lumMod val="65000"/>
                  </a:schemeClr>
                </a:solidFill>
              </a:rPr>
              <a:t>Juegos  </a:t>
            </a:r>
            <a:r>
              <a:rPr lang="es-ES_tradnl" smtClean="0"/>
              <a:t> 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152400" y="495300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Rectángulo 31"/>
          <p:cNvSpPr/>
          <p:nvPr/>
        </p:nvSpPr>
        <p:spPr>
          <a:xfrm>
            <a:off x="2392680" y="495300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Rectángulo 32"/>
          <p:cNvSpPr/>
          <p:nvPr/>
        </p:nvSpPr>
        <p:spPr>
          <a:xfrm>
            <a:off x="4632960" y="495300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0" name="Rectángulo 39"/>
          <p:cNvSpPr/>
          <p:nvPr/>
        </p:nvSpPr>
        <p:spPr>
          <a:xfrm>
            <a:off x="152400" y="731503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Rectángulo 40"/>
          <p:cNvSpPr/>
          <p:nvPr/>
        </p:nvSpPr>
        <p:spPr>
          <a:xfrm>
            <a:off x="2392680" y="731503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2" name="Rectángulo 41"/>
          <p:cNvSpPr/>
          <p:nvPr/>
        </p:nvSpPr>
        <p:spPr>
          <a:xfrm>
            <a:off x="4632960" y="731503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821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37160" y="27432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/>
        </p:nvSpPr>
        <p:spPr>
          <a:xfrm>
            <a:off x="2377440" y="27432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9"/>
          <p:cNvSpPr/>
          <p:nvPr/>
        </p:nvSpPr>
        <p:spPr>
          <a:xfrm>
            <a:off x="4617720" y="27432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ángulo 10"/>
          <p:cNvSpPr/>
          <p:nvPr/>
        </p:nvSpPr>
        <p:spPr>
          <a:xfrm>
            <a:off x="137160" y="263635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/>
          <p:cNvSpPr/>
          <p:nvPr/>
        </p:nvSpPr>
        <p:spPr>
          <a:xfrm>
            <a:off x="2377440" y="263635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4617720" y="263635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/>
          <p:cNvSpPr/>
          <p:nvPr/>
        </p:nvSpPr>
        <p:spPr>
          <a:xfrm>
            <a:off x="152400" y="495300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20"/>
          <p:cNvSpPr/>
          <p:nvPr/>
        </p:nvSpPr>
        <p:spPr>
          <a:xfrm>
            <a:off x="2392680" y="495300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Rectángulo 21"/>
          <p:cNvSpPr/>
          <p:nvPr/>
        </p:nvSpPr>
        <p:spPr>
          <a:xfrm>
            <a:off x="4632960" y="495300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ángulo 22"/>
          <p:cNvSpPr/>
          <p:nvPr/>
        </p:nvSpPr>
        <p:spPr>
          <a:xfrm>
            <a:off x="152400" y="731503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2392680" y="731503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ángulo 24"/>
          <p:cNvSpPr/>
          <p:nvPr/>
        </p:nvSpPr>
        <p:spPr>
          <a:xfrm>
            <a:off x="4632960" y="7315030"/>
            <a:ext cx="2087880" cy="222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142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>
            <a:off x="396240" y="609600"/>
            <a:ext cx="720000" cy="720000"/>
          </a:xfrm>
          <a:prstGeom prst="donut">
            <a:avLst>
              <a:gd name="adj" fmla="val 4167"/>
            </a:avLst>
          </a:prstGeom>
          <a:gradFill>
            <a:gsLst>
              <a:gs pos="0">
                <a:srgbClr val="FCA766"/>
              </a:gs>
              <a:gs pos="12000">
                <a:srgbClr val="E4A10D"/>
              </a:gs>
              <a:gs pos="67998">
                <a:srgbClr val="E662B2"/>
              </a:gs>
              <a:gs pos="81000">
                <a:srgbClr val="E662B2"/>
              </a:gs>
              <a:gs pos="43000">
                <a:srgbClr val="E4655A"/>
              </a:gs>
              <a:gs pos="100000">
                <a:srgbClr val="ED617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16240" y="784934"/>
            <a:ext cx="1203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Clase 2n A</a:t>
            </a:r>
            <a:endParaRPr lang="es-ES_tradnl" sz="1600" dirty="0"/>
          </a:p>
        </p:txBody>
      </p:sp>
      <p:sp>
        <p:nvSpPr>
          <p:cNvPr id="6" name="Rectángulo 5"/>
          <p:cNvSpPr/>
          <p:nvPr/>
        </p:nvSpPr>
        <p:spPr>
          <a:xfrm>
            <a:off x="396240" y="1504933"/>
            <a:ext cx="6128325" cy="3823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1" y="5528383"/>
            <a:ext cx="487680" cy="46107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1" y="5536472"/>
            <a:ext cx="487680" cy="44490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1" y="5545028"/>
            <a:ext cx="487680" cy="42778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79" y="5503471"/>
            <a:ext cx="418687" cy="427789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96240" y="6037077"/>
            <a:ext cx="2628315" cy="346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Le gusta </a:t>
            </a:r>
            <a:r>
              <a:rPr lang="es-ES_tradnl" sz="1600" b="1" smtClean="0"/>
              <a:t>a 3.456 personas </a:t>
            </a:r>
            <a:endParaRPr lang="es-ES_tradnl" sz="16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18160" y="6383217"/>
            <a:ext cx="600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__________________________________________________</a:t>
            </a:r>
          </a:p>
          <a:p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18160" y="6383217"/>
            <a:ext cx="600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18160" y="6383217"/>
            <a:ext cx="6006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__________________________________________________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18160" y="6383217"/>
            <a:ext cx="60064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__________________________________________________</a:t>
            </a:r>
          </a:p>
          <a:p>
            <a:r>
              <a:rPr lang="es-ES_tradnl" dirty="0" smtClean="0"/>
              <a:t>__________________________________________________</a:t>
            </a:r>
            <a:r>
              <a:rPr lang="es-ES_tradnl" dirty="0"/>
              <a:t> </a:t>
            </a:r>
            <a:r>
              <a:rPr lang="es-ES_tradnl" dirty="0" smtClean="0"/>
              <a:t>__________________________________________________</a:t>
            </a:r>
            <a:r>
              <a:rPr lang="es-ES_tradnl" dirty="0"/>
              <a:t> </a:t>
            </a:r>
            <a:r>
              <a:rPr lang="es-ES_tradnl" dirty="0" smtClean="0"/>
              <a:t>__________________________________________________</a:t>
            </a:r>
            <a:r>
              <a:rPr lang="es-ES_tradnl" dirty="0"/>
              <a:t> </a:t>
            </a:r>
            <a:r>
              <a:rPr lang="es-ES_tradnl" dirty="0" smtClean="0"/>
              <a:t>__________________________________________________</a:t>
            </a:r>
            <a:r>
              <a:rPr lang="es-ES_tradnl" dirty="0"/>
              <a:t> </a:t>
            </a:r>
            <a:r>
              <a:rPr lang="es-ES_tradnl" dirty="0" smtClean="0"/>
              <a:t>__________________________________________________</a:t>
            </a:r>
            <a:r>
              <a:rPr lang="es-ES_tradnl" dirty="0"/>
              <a:t> </a:t>
            </a:r>
            <a:r>
              <a:rPr lang="es-ES_tradnl" dirty="0" smtClean="0"/>
              <a:t>__________________________________________________</a:t>
            </a:r>
            <a:r>
              <a:rPr lang="es-ES_tradnl" dirty="0"/>
              <a:t> </a:t>
            </a:r>
            <a:r>
              <a:rPr lang="es-ES_tradnl" dirty="0" smtClean="0"/>
              <a:t>__________________________________________________</a:t>
            </a:r>
            <a:r>
              <a:rPr lang="es-ES_tradnl" dirty="0"/>
              <a:t> __________________________________________________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6" y="9206602"/>
            <a:ext cx="478117" cy="427789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87" y="9223713"/>
            <a:ext cx="487680" cy="39356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95" y="9206602"/>
            <a:ext cx="460695" cy="427789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719" y="8988279"/>
            <a:ext cx="657370" cy="687946"/>
          </a:xfrm>
          <a:prstGeom prst="rect">
            <a:avLst/>
          </a:prstGeom>
        </p:spPr>
      </p:pic>
      <p:sp>
        <p:nvSpPr>
          <p:cNvPr id="26" name="Anillo 25"/>
          <p:cNvSpPr/>
          <p:nvPr/>
        </p:nvSpPr>
        <p:spPr>
          <a:xfrm>
            <a:off x="5940964" y="9166391"/>
            <a:ext cx="468000" cy="468000"/>
          </a:xfrm>
          <a:prstGeom prst="donut">
            <a:avLst>
              <a:gd name="adj" fmla="val 4167"/>
            </a:avLst>
          </a:prstGeom>
          <a:gradFill>
            <a:gsLst>
              <a:gs pos="0">
                <a:srgbClr val="FCA766"/>
              </a:gs>
              <a:gs pos="12000">
                <a:srgbClr val="E4A10D"/>
              </a:gs>
              <a:gs pos="67998">
                <a:srgbClr val="E662B2"/>
              </a:gs>
              <a:gs pos="81000">
                <a:srgbClr val="E662B2"/>
              </a:gs>
              <a:gs pos="43000">
                <a:srgbClr val="E4655A"/>
              </a:gs>
              <a:gs pos="100000">
                <a:srgbClr val="ED617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42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48</Words>
  <Application>Microsoft Macintosh PowerPoint</Application>
  <PresentationFormat>A4 (210x297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5</cp:revision>
  <dcterms:created xsi:type="dcterms:W3CDTF">2020-08-20T11:52:44Z</dcterms:created>
  <dcterms:modified xsi:type="dcterms:W3CDTF">2020-08-27T10:25:44Z</dcterms:modified>
</cp:coreProperties>
</file>