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00" autoAdjust="0"/>
  </p:normalViewPr>
  <p:slideViewPr>
    <p:cSldViewPr snapToGrid="0" snapToObjects="1">
      <p:cViewPr varScale="1">
        <p:scale>
          <a:sx n="72" d="100"/>
          <a:sy n="72" d="100"/>
        </p:scale>
        <p:origin x="-10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5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3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9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9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9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2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7C91-EF29-0E44-92DC-1F9BD02C0DD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1283-2788-F146-BC3F-4AC9DD19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2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slide" Target="slide4.xml"/><Relationship Id="rId6" Type="http://schemas.openxmlformats.org/officeDocument/2006/relationships/image" Target="../media/image3.png"/><Relationship Id="rId7" Type="http://schemas.openxmlformats.org/officeDocument/2006/relationships/slide" Target="slide5.xml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ead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65" y="4003041"/>
            <a:ext cx="1800000" cy="1800000"/>
          </a:xfrm>
          <a:prstGeom prst="rect">
            <a:avLst/>
          </a:prstGeom>
        </p:spPr>
      </p:pic>
      <p:pic>
        <p:nvPicPr>
          <p:cNvPr id="6" name="Picture 5" descr="donut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058" y="4016581"/>
            <a:ext cx="1772920" cy="1772920"/>
          </a:xfrm>
          <a:prstGeom prst="rect">
            <a:avLst/>
          </a:prstGeom>
        </p:spPr>
      </p:pic>
      <p:pic>
        <p:nvPicPr>
          <p:cNvPr id="7" name="Picture 6" descr="broccoli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71" y="4003041"/>
            <a:ext cx="1800000" cy="1800000"/>
          </a:xfrm>
          <a:prstGeom prst="rect">
            <a:avLst/>
          </a:prstGeom>
        </p:spPr>
      </p:pic>
      <p:pic>
        <p:nvPicPr>
          <p:cNvPr id="8" name="Picture 7" descr="chicken-leg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365" y="4007510"/>
            <a:ext cx="1791063" cy="17910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88571" y="635000"/>
            <a:ext cx="6948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OLÍGRAFO"/>
                <a:cs typeface="BOLÍGRAFO"/>
              </a:rPr>
              <a:t>TYPES OF FOOD</a:t>
            </a:r>
            <a:endParaRPr lang="en-US" sz="4800" dirty="0">
              <a:latin typeface="BOLÍGRAFO"/>
              <a:cs typeface="BOLÍGRAFO"/>
            </a:endParaRPr>
          </a:p>
        </p:txBody>
      </p:sp>
    </p:spTree>
    <p:extLst>
      <p:ext uri="{BB962C8B-B14F-4D97-AF65-F5344CB8AC3E}">
        <p14:creationId xmlns:p14="http://schemas.microsoft.com/office/powerpoint/2010/main" val="388210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e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030" cy="10680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7102" y="558710"/>
            <a:ext cx="58574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LÍGRAFO"/>
                <a:cs typeface="BOLÍGRAFO"/>
              </a:rPr>
              <a:t>CARBOHYDRATES</a:t>
            </a:r>
            <a:endParaRPr lang="en-US" sz="4000" dirty="0">
              <a:latin typeface="BOLÍGRAFO"/>
              <a:cs typeface="BOLÍGRAFO"/>
            </a:endParaRPr>
          </a:p>
        </p:txBody>
      </p:sp>
    </p:spTree>
    <p:extLst>
      <p:ext uri="{BB962C8B-B14F-4D97-AF65-F5344CB8AC3E}">
        <p14:creationId xmlns:p14="http://schemas.microsoft.com/office/powerpoint/2010/main" val="356965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n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0" y="185975"/>
            <a:ext cx="807191" cy="8071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8957" y="441626"/>
            <a:ext cx="7068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OLÍGRAFO"/>
                <a:cs typeface="BOLÍGRAFO"/>
              </a:rPr>
              <a:t>SUGAR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0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occol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2" y="189579"/>
            <a:ext cx="817128" cy="8171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77707" y="621986"/>
            <a:ext cx="43229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BOLÍGRAFO"/>
                <a:cs typeface="BOLÍGRAFO"/>
              </a:rPr>
              <a:t>VEGETABLES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930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cken-le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5" y="284368"/>
            <a:ext cx="793702" cy="7937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47483" y="308629"/>
            <a:ext cx="32971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BOLÍGRAFO"/>
                <a:cs typeface="BOLÍGRAFO"/>
              </a:rPr>
              <a:t>PROTEINS</a:t>
            </a:r>
          </a:p>
        </p:txBody>
      </p:sp>
    </p:spTree>
    <p:extLst>
      <p:ext uri="{BB962C8B-B14F-4D97-AF65-F5344CB8AC3E}">
        <p14:creationId xmlns:p14="http://schemas.microsoft.com/office/powerpoint/2010/main" val="270377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Julie</cp:lastModifiedBy>
  <cp:revision>2</cp:revision>
  <dcterms:created xsi:type="dcterms:W3CDTF">2020-08-06T11:55:07Z</dcterms:created>
  <dcterms:modified xsi:type="dcterms:W3CDTF">2020-08-06T12:15:24Z</dcterms:modified>
</cp:coreProperties>
</file>