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8E4A9-1D7C-4936-9ABF-4412CF29D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5A0596-6F5E-4B78-82CD-412F967F1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72D5AA-1773-43F5-B076-0821DCACC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AB07-1B89-42A5-B28A-84BA552E6742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5D84D3-B253-4B07-A2CC-A96BA1C8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14FF4F-41A1-43C7-9717-23EFB1AC4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DE62-7AA5-44F5-B8D9-A49A9CCD41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190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E8CA2-6D5B-4AF7-867B-9865AE9D5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0C9D11-28FB-4C8D-B041-FA6D246B5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D43520-51D4-4506-8D84-BEBC1F17B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AB07-1B89-42A5-B28A-84BA552E6742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1CB55C-BE70-42A5-97A6-C20ACBC48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91C101-E024-4F3D-AA3A-81838085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DE62-7AA5-44F5-B8D9-A49A9CCD41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8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751B4C-57E9-4AD4-9440-2B1AA20310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D2C324-821B-4E2C-8AC0-67A61C938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7156D0-7707-4B76-B33B-1697BDD36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AB07-1B89-42A5-B28A-84BA552E6742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062C33-927B-4242-BC54-F7E910E5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16FFC9-B6C2-4530-BD27-FAE23CCF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DE62-7AA5-44F5-B8D9-A49A9CCD41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09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2312A-EADE-4C5D-B19E-F8D9EA907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DCC682-9A0A-48B6-AC11-93D0DEC0C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CEC62E-B1B7-44FC-A7C9-DBE1669E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AB07-1B89-42A5-B28A-84BA552E6742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DE4CFB-FCB5-42A0-8775-943ACE81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44D6D1-14EC-4520-BFA1-8EA2FFD1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DE62-7AA5-44F5-B8D9-A49A9CCD41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507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B0AF96-151F-4A50-B564-8829ACCE2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0507A0-51BA-4C6E-BB56-4452DA888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6A8324-7276-426D-A7DA-8D57A5936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AB07-1B89-42A5-B28A-84BA552E6742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57D6BC-7CB7-450F-9732-053771A5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0F31DE-510C-4301-8E17-A56501C4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DE62-7AA5-44F5-B8D9-A49A9CCD41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677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7DDD1-E835-4B7F-9465-CBD9EEBF5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04B41C-5229-430F-9338-17AB8BCBD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C0F9EA-C216-46FF-A08D-8967EDD64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E0F166-AAE9-4A3F-973A-5C6B0E79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AB07-1B89-42A5-B28A-84BA552E6742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4D1A65-C0C9-49E5-9DF4-F67EF1F4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63256B-89EA-4620-A77D-8C98D4885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DE62-7AA5-44F5-B8D9-A49A9CCD41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254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E093C-91E2-4F95-B14D-FB6CB9EDD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FC9DE2-1D20-4B65-AB24-2C6176C70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B79D0B-784E-431F-B4EA-BC9B5223C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B4649D8-C4E7-456B-89FF-0C8157CE1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98314B9-6963-44BF-B6F9-7B4A95690F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23BCDC1-BAA0-48DD-8F30-962644735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AB07-1B89-42A5-B28A-84BA552E6742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AAAD840-20F3-4A5C-9A36-19CA7E6CA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D3AF209-4D4C-40A1-B19A-2F1545C41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DE62-7AA5-44F5-B8D9-A49A9CCD41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314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3D694-BC4C-4FA5-A032-3F25CF11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5E412-9245-425E-AD42-CDD80124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AB07-1B89-42A5-B28A-84BA552E6742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D3E92-F8F1-46D9-909E-2BD2DD2B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EECE02-E882-4EF0-99C1-B6D29A8B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DE62-7AA5-44F5-B8D9-A49A9CCD41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639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E432C7-995E-465E-BE4C-E79337B34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AB07-1B89-42A5-B28A-84BA552E6742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5D4A79-8444-4CAC-BB08-0A61AEDFF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7D9B07-5881-4737-A6B1-5C9CB5AB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DE62-7AA5-44F5-B8D9-A49A9CCD41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475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53443-8A2D-4894-9930-8EBE871C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D66E6B-2BDB-44EA-8188-4A74103AC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196808-C4F2-4AA8-AC97-4F906474D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7E4778-4588-448F-941C-DE4147DA4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AB07-1B89-42A5-B28A-84BA552E6742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CA92CD-33C4-4549-8DA7-34DB3AEC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2F34E2-50B4-433E-97AB-B5BD34040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DE62-7AA5-44F5-B8D9-A49A9CCD41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774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60735A-28ED-47BC-A9CB-65620162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28CA36C-37FB-49C2-A41B-FA1410F8B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23CE20-CEE3-4A74-9410-293151817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23DEA7-10B5-4085-847F-179816499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AB07-1B89-42A5-B28A-84BA552E6742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D29904-F6B9-426D-846C-AFC85132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D200C0-9A32-45ED-8E15-E0EE0F670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DE62-7AA5-44F5-B8D9-A49A9CCD41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171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BF98DCF-611B-4B91-A8ED-FD24A2201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5086D9-28EC-40A9-A0EB-9A947B4F1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F38B87-4151-4AD9-B2AB-49D6EDAD2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8AB07-1B89-42A5-B28A-84BA552E6742}" type="datetimeFigureOut">
              <a:rPr lang="es-AR" smtClean="0"/>
              <a:t>10/8/2020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577DC9-671D-48BD-A77B-CA3BBD714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14EFB2-FA0C-4390-9CD8-E37C77440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ADE62-7AA5-44F5-B8D9-A49A9CCD41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453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Dado de animales">
            <a:hlinkClick r:id="" action="ppaction://media"/>
            <a:extLst>
              <a:ext uri="{FF2B5EF4-FFF2-40B4-BE49-F238E27FC236}">
                <a16:creationId xmlns:a16="http://schemas.microsoft.com/office/drawing/2014/main" id="{16107E10-A610-41DD-B11E-5786E3072C17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667001" y="1984513"/>
            <a:ext cx="4475922" cy="4475922"/>
          </a:xfrm>
          <a:prstGeom prst="round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56AE6CA9-9EA5-4C0D-B971-2D2D65D85827}"/>
              </a:ext>
            </a:extLst>
          </p:cNvPr>
          <p:cNvSpPr/>
          <p:nvPr/>
        </p:nvSpPr>
        <p:spPr>
          <a:xfrm>
            <a:off x="7527235" y="5102087"/>
            <a:ext cx="848139" cy="728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3032210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Remorino</dc:creator>
  <cp:lastModifiedBy>Laura Remorino</cp:lastModifiedBy>
  <cp:revision>7</cp:revision>
  <dcterms:created xsi:type="dcterms:W3CDTF">2020-08-04T22:54:52Z</dcterms:created>
  <dcterms:modified xsi:type="dcterms:W3CDTF">2020-08-10T19:13:39Z</dcterms:modified>
</cp:coreProperties>
</file>