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BD881-636C-4F1E-9A53-7C4B739DB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F22912-C686-454A-AEF7-E19C83E81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3C5C4A-446B-4ECC-953C-493E4F3F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4CE07A-59C4-4AF4-AC21-1A2F0A79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642F53-E450-409E-9021-09766DC76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52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7ED0B-702B-4089-80B4-EA44B5609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42FB42-BC5B-4726-B641-CAD8D7271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82421A-261F-4ABE-A81E-7FD629D2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028B71-550C-48A9-BA90-6783F75D7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73CFF5-9B1A-4FC4-A39F-BD31AE1A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91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BE8C5B-16EA-41A8-90BE-3053FBFB7F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EEDDB6-4B4E-4912-9D62-7766BC54C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A0C86E-88C7-49D0-BC28-7177420C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11A11D-B6A5-4D25-B25E-EB0335B8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6597E7-AAC2-44EF-BD0D-DCA13FE1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71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9BB80-3839-49D8-B5EF-D77E7E4E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0C5403-1900-4292-BDE4-697A9EFDC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BB72BA-CD98-426E-9D94-22494FC7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0435D0-1EBC-4AC0-AB5A-CFAA8D595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1F2350-07F9-478D-8886-BD8F7465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03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195734-7F8B-450F-AC0D-5B0F47C0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139966-305F-40AE-A4FB-9BB004144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D2AD8F-CA40-4C97-B25A-F9BC134C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0AC22-710F-44A3-B8D2-B247C4CD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B038DF-857A-4BAB-892C-5D3DE153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97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3756E-7FED-4B63-BFFC-10332E9F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A419BB-C54A-4C6A-A9CC-8DCC3F629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4C5677-6F9F-499A-9A7D-E165ECDAE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B9EFAF-F343-451C-9A64-0B7334874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67F75E-135F-4009-9326-D32ABE0B0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3EAC9E-BF5E-4839-9020-252AE769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57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653CA-6023-4733-A402-0A0AD98D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D9E9B1-9D9D-4D85-93C4-954A37219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20C4BB-56CC-4A95-BCB9-2A743EBBE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005325-C1D3-4DC6-96FA-EDAFE5957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2CA27FC-67D9-42C2-A7B9-055217A21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393694-5878-48A2-9A1E-37F23270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D033DAA-C5CA-4BFD-8867-D9F0B543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41FD92-BCC0-4A96-9A13-498C884B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66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D1273-65B2-401B-94D5-0142AC7F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2F1177-95AE-4126-9D8B-CA0AD3243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C07EA3-2E97-495F-9293-6947C453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CECCF5-82BE-458A-9956-CDA709EC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62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01F505-E694-49C4-B062-8BFBF9D1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A7C5C6-6745-41EF-BA20-74D51BC0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E26CF5E-FEB8-4456-961D-EC6789E4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6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8C903-CD6A-482E-AA98-531620A9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DE2A35-A971-40E4-B7CC-D0D84FFD8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895CC7-8979-4035-9D9E-F110572C5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769153-30D4-486E-84CB-100FA149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6C3BA0-B6B2-4189-B952-E4A8EEF6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C41D99-A557-4424-9DB9-13782490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13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4725B-8671-433A-B57C-27037D930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38E43D-F4BB-4C30-8031-1B884B6FB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27FA6D-4F69-4225-9E3C-9B3AAD715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C4482E-A39D-4D24-AB89-F3F739B0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01776D-BD8E-4820-A10A-EBD74D7F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DF7405-39E0-4EDF-A7D7-A42E6BEF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7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1BE20A0-8AE4-4DE4-8C6E-D49DFE72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28ED25-9CEB-4531-A153-37FC350B8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86B47C-814F-486F-B7F2-978B666DB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4501-3867-49FD-B9FD-97DAB5BC4908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723E1C-93E3-41A2-9A0D-AE4EF208C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2D7C65-F15A-4A05-AEB6-D866C4F31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2727-5C78-4D2A-8BA5-20F0CBB0C6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86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dado4">
            <a:hlinkClick r:id="" action="ppaction://media"/>
            <a:extLst>
              <a:ext uri="{FF2B5EF4-FFF2-40B4-BE49-F238E27FC236}">
                <a16:creationId xmlns:a16="http://schemas.microsoft.com/office/drawing/2014/main" id="{F4DBE742-7ED3-4A6D-8DDE-D3B239E6C184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074504" y="574066"/>
            <a:ext cx="5059017" cy="505901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2C39EFF9-2121-4C5A-81B8-58343D1BDD9F}"/>
              </a:ext>
            </a:extLst>
          </p:cNvPr>
          <p:cNvSpPr/>
          <p:nvPr/>
        </p:nvSpPr>
        <p:spPr>
          <a:xfrm>
            <a:off x="9142343" y="25344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937231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6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Efren Marquina Hortigüela</dc:creator>
  <cp:lastModifiedBy>Efren Marquina Hortigüela</cp:lastModifiedBy>
  <cp:revision>2</cp:revision>
  <dcterms:created xsi:type="dcterms:W3CDTF">2020-08-20T10:33:52Z</dcterms:created>
  <dcterms:modified xsi:type="dcterms:W3CDTF">2020-08-20T10:45:10Z</dcterms:modified>
</cp:coreProperties>
</file>