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2" d="100"/>
          <a:sy n="62" d="100"/>
        </p:scale>
        <p:origin x="2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9777E-0F49-4A0F-94B4-E8368B936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152868-931F-4729-9004-6F7783A0A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C8F18-F72B-4298-AFF3-E01BF3E1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CDA07F-FF80-4F82-9B3B-6927D8E2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2CC76B-906A-4BEA-B215-3D1D3994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8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3CAE0-9EFB-4437-80EC-E8D4D739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C1DDE5-7480-4C2A-8276-DFC2CD3C1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CE5931-22A9-474E-A8C7-3E0F7CEC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83DCBE-5D53-4031-8A3D-64563977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578C26-CFFA-4697-9690-A0798305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AE7DCE-06A7-49E7-AB1D-1E9917DDE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A6D462-A083-4484-929E-13516490D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BAC57-EC1E-4AD5-8FC8-49C20AFD3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5E84C-9411-4484-B1FC-7DA4EA64B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CD931-2653-4249-B0BA-FF53E3F8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D387F-7757-4E4F-B7E2-A1BB06552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836EFD-FB5C-4D0A-8CAC-BA5688A13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F31E1-7E5B-4C6D-A259-5C707C2E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F62F4-E4FD-43E6-88B9-FAFD51ED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597899-2C4A-44B2-AE0C-2B1963F2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6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9541A-8105-4FC0-9F8F-ED99324A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DB5D72-337C-44CD-BA81-8B49A13F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C6675-8496-4F29-9C55-2E8B6883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764AC-B936-4583-8022-AC4C3576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A1E97-6A81-42CB-9202-31117ACD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5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5E2A8-5D40-477F-8E1A-5187020F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998924-718A-4ED6-90ED-2BBE8EB51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BC56EC-C9ED-41E0-966A-E7ABBE931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32A14A-0B8F-4E2F-A559-B34BEC48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21CE9-4DB1-4D5B-879D-B829B14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02828-72EB-4EA6-A22D-D040B61E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2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2831-570B-491B-99EB-0C8CAFDE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138AA0-6795-4E99-ADA7-A54344B5F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67FB06-2DE7-4649-94BA-40AC9C71E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1244DB-C379-4728-89EB-A1EE57400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9912A2-6F53-4277-BF27-F7E2CFED6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5F6A7C-5D87-46E8-86B2-87871657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DD376D-360D-43E2-8108-D4606524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DFD66D-2795-4FF8-8E07-1071AD13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33237-F7DD-43F2-9317-7A6FB2C9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72A6C0-B844-47B2-B252-DBFBD857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680E79-A8FE-4108-A859-6D51C9C0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EA72CE-93D6-431F-855D-6C40A00E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46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A7BD44-C615-4397-84DF-CE6760CA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05884B-1E27-4BF6-9E84-48D98510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105BD-D70B-47E5-A5F9-C7C357F0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7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98C9C-050D-4FC7-914A-B5805EA6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3BB3B-B194-4B27-B62D-99B4FF28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24AFA0-CF32-470B-90C2-160799F73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082711-337D-466D-9835-ACD41757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3CB83E-CB8F-42BC-A728-A45F7594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C5A4AF-81D2-46E0-9B71-24CAADA3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2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E1EAA-B237-457F-A1B2-E862AD05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587077-B879-45FA-B80D-CD0992E8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32A5C6-8524-4BEF-822A-B69294FCA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FEF19F-48D0-4C81-8CB8-B4A7BAAE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058356-0B0A-4F94-873F-01D15F5A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788DAE-64C6-42AA-9EB0-8AE65B8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29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452CBF-CEF0-4681-9800-060D5125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8D08F9-A1F3-4FE6-8BFE-EA1E4794E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5FF2FB-916A-4BF2-AE92-FEF6A6E2A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233A-5AFE-40E6-A241-949A7B292441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D5968-DF4B-4955-8976-937771186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763D2C-3B66-4775-A30E-6AD12289D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5230-E843-485E-8DC3-2B877295AE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98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zul" descr="Imagen que contiene luz, dibujo&#10;&#10;Descripción generada automáticamente">
            <a:extLst>
              <a:ext uri="{FF2B5EF4-FFF2-40B4-BE49-F238E27FC236}">
                <a16:creationId xmlns:a16="http://schemas.microsoft.com/office/drawing/2014/main" id="{CB234801-9958-43E9-86DE-521472BEA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599" y="2564152"/>
            <a:ext cx="3096000" cy="3096000"/>
          </a:xfrm>
          <a:prstGeom prst="rect">
            <a:avLst/>
          </a:prstGeom>
        </p:spPr>
      </p:pic>
      <p:pic>
        <p:nvPicPr>
          <p:cNvPr id="7" name="roja">
            <a:extLst>
              <a:ext uri="{FF2B5EF4-FFF2-40B4-BE49-F238E27FC236}">
                <a16:creationId xmlns:a16="http://schemas.microsoft.com/office/drawing/2014/main" id="{0A66A874-E2AA-4415-9AAD-03493883E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94" y="2564152"/>
            <a:ext cx="3096000" cy="3096000"/>
          </a:xfrm>
          <a:prstGeom prst="rect">
            <a:avLst/>
          </a:prstGeom>
        </p:spPr>
      </p:pic>
      <p:pic>
        <p:nvPicPr>
          <p:cNvPr id="9" name="amarilla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C6AE701-A2DD-420C-AE65-31161986E4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87" y="2744152"/>
            <a:ext cx="2736000" cy="2736000"/>
          </a:xfrm>
          <a:prstGeom prst="rect">
            <a:avLst/>
          </a:prstGeom>
        </p:spPr>
      </p:pic>
      <p:pic>
        <p:nvPicPr>
          <p:cNvPr id="11" name="verde">
            <a:extLst>
              <a:ext uri="{FF2B5EF4-FFF2-40B4-BE49-F238E27FC236}">
                <a16:creationId xmlns:a16="http://schemas.microsoft.com/office/drawing/2014/main" id="{726E4C62-13BB-4792-9171-94EA855F33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579" y="2549088"/>
            <a:ext cx="3126129" cy="312612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660E295-0476-4371-9296-A5C7EA1F69CA}"/>
              </a:ext>
            </a:extLst>
          </p:cNvPr>
          <p:cNvSpPr txBox="1"/>
          <p:nvPr/>
        </p:nvSpPr>
        <p:spPr>
          <a:xfrm>
            <a:off x="1642473" y="536128"/>
            <a:ext cx="11595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err="1">
                <a:latin typeface="Abecedary" pitchFamily="2" charset="0"/>
              </a:rPr>
              <a:t>Où</a:t>
            </a:r>
            <a:r>
              <a:rPr lang="es-ES" sz="8000" dirty="0">
                <a:latin typeface="Abecedary" pitchFamily="2" charset="0"/>
              </a:rPr>
              <a:t> </a:t>
            </a:r>
            <a:r>
              <a:rPr lang="es-ES" sz="8000" dirty="0" err="1">
                <a:latin typeface="Abecedary" pitchFamily="2" charset="0"/>
              </a:rPr>
              <a:t>est</a:t>
            </a:r>
            <a:r>
              <a:rPr lang="es-ES" sz="8000" dirty="0">
                <a:latin typeface="Abecedary" pitchFamily="2" charset="0"/>
              </a:rPr>
              <a:t> la </a:t>
            </a:r>
            <a:r>
              <a:rPr lang="es-ES" sz="8000" dirty="0" err="1">
                <a:latin typeface="Abecedary" pitchFamily="2" charset="0"/>
              </a:rPr>
              <a:t>pomme</a:t>
            </a:r>
            <a:r>
              <a:rPr lang="es-ES" sz="8000" dirty="0">
                <a:latin typeface="Abecedary" pitchFamily="2" charset="0"/>
              </a:rPr>
              <a:t> rouge?</a:t>
            </a:r>
          </a:p>
        </p:txBody>
      </p:sp>
    </p:spTree>
    <p:extLst>
      <p:ext uri="{BB962C8B-B14F-4D97-AF65-F5344CB8AC3E}">
        <p14:creationId xmlns:p14="http://schemas.microsoft.com/office/powerpoint/2010/main" val="280431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Abecedary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3</cp:revision>
  <dcterms:created xsi:type="dcterms:W3CDTF">2020-08-31T16:33:20Z</dcterms:created>
  <dcterms:modified xsi:type="dcterms:W3CDTF">2020-08-31T16:52:12Z</dcterms:modified>
</cp:coreProperties>
</file>