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2A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658-46BA-AC84-CD4E31DCA3C7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658-46BA-AC84-CD4E31DCA3C7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658-46BA-AC84-CD4E31DCA3C7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2658-46BA-AC84-CD4E31DCA3C7}"/>
              </c:ext>
            </c:extLst>
          </c:dPt>
          <c:dPt>
            <c:idx val="4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658-46BA-AC84-CD4E31DCA3C7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2658-46BA-AC84-CD4E31DCA3C7}"/>
              </c:ext>
            </c:extLst>
          </c:dPt>
          <c:dPt>
            <c:idx val="6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658-46BA-AC84-CD4E31DCA3C7}"/>
              </c:ext>
            </c:extLst>
          </c:dPt>
          <c:dPt>
            <c:idx val="7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2658-46BA-AC84-CD4E31DCA3C7}"/>
              </c:ext>
            </c:extLst>
          </c:dPt>
          <c:dPt>
            <c:idx val="8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658-46BA-AC84-CD4E31DCA3C7}"/>
              </c:ext>
            </c:extLst>
          </c:dPt>
          <c:dPt>
            <c:idx val="9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2658-46BA-AC84-CD4E31DCA3C7}"/>
              </c:ext>
            </c:extLst>
          </c:dPt>
          <c:dPt>
            <c:idx val="1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658-46BA-AC84-CD4E31DCA3C7}"/>
              </c:ext>
            </c:extLst>
          </c:dPt>
          <c:dPt>
            <c:idx val="1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2658-46BA-AC84-CD4E31DCA3C7}"/>
              </c:ext>
            </c:extLst>
          </c:dPt>
          <c:dPt>
            <c:idx val="1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658-46BA-AC84-CD4E31DCA3C7}"/>
              </c:ext>
            </c:extLst>
          </c:dPt>
          <c:dPt>
            <c:idx val="13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2658-46BA-AC84-CD4E31DCA3C7}"/>
              </c:ext>
            </c:extLst>
          </c:dPt>
          <c:dPt>
            <c:idx val="14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658-46BA-AC84-CD4E31DCA3C7}"/>
              </c:ext>
            </c:extLst>
          </c:dPt>
          <c:dPt>
            <c:idx val="15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2658-46BA-AC84-CD4E31DCA3C7}"/>
              </c:ext>
            </c:extLst>
          </c:dPt>
          <c:dPt>
            <c:idx val="16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658-46BA-AC84-CD4E31DCA3C7}"/>
              </c:ext>
            </c:extLst>
          </c:dPt>
          <c:dPt>
            <c:idx val="17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2658-46BA-AC84-CD4E31DCA3C7}"/>
              </c:ext>
            </c:extLst>
          </c:dPt>
          <c:dPt>
            <c:idx val="18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2658-46BA-AC84-CD4E31DCA3C7}"/>
              </c:ext>
            </c:extLst>
          </c:dPt>
          <c:dPt>
            <c:idx val="19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2658-46BA-AC84-CD4E31DCA3C7}"/>
              </c:ext>
            </c:extLst>
          </c:dPt>
          <c:dPt>
            <c:idx val="2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2658-46BA-AC84-CD4E31DCA3C7}"/>
              </c:ext>
            </c:extLst>
          </c:dPt>
          <c:dPt>
            <c:idx val="2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2658-46BA-AC84-CD4E31DCA3C7}"/>
              </c:ext>
            </c:extLst>
          </c:dPt>
          <c:dPt>
            <c:idx val="22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2658-46BA-AC84-CD4E31DCA3C7}"/>
              </c:ext>
            </c:extLst>
          </c:dPt>
          <c:dPt>
            <c:idx val="23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2658-46BA-AC84-CD4E31DCA3C7}"/>
              </c:ext>
            </c:extLst>
          </c:dPt>
          <c:dPt>
            <c:idx val="24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2658-46BA-AC84-CD4E31DCA3C7}"/>
              </c:ext>
            </c:extLst>
          </c:dPt>
          <c:dPt>
            <c:idx val="25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658-46BA-AC84-CD4E31DCA3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CCAmsterdam" panose="02000603000000000000" pitchFamily="2" charset="0"/>
                    <a:ea typeface="CCAmsterdam" panose="02000603000000000000" pitchFamily="2" charset="0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Hoja1!$A$2:$A$27</c:f>
              <c:numCache>
                <c:formatCode>General</c:formatCode>
                <c:ptCount val="2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</c:numCache>
            </c:numRef>
          </c:cat>
          <c:val>
            <c:numRef>
              <c:f>Hoja1!$B$2:$B$27</c:f>
              <c:numCache>
                <c:formatCode>General</c:formatCode>
                <c:ptCount val="2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58-46BA-AC84-CD4E31DCA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59631-8921-475C-9A7F-25A8CF76E9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C48C01-990A-42F0-9A27-1A8F66A2F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C28DA4-BAD5-43C4-AABE-437D236C3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3975-82B6-4486-A3CE-902CC37343C8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C42910-08A5-44F8-9876-60177DF12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81D449-ED68-497D-82AB-69DFC6487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9382-F0BE-4329-B0D4-DA055E5FCC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858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43216C-15AA-441C-B13F-9EAE33064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79175D8-905F-44F6-924C-A05567C4E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AA619D-F6E8-4E6B-BAD7-C611DBE60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3975-82B6-4486-A3CE-902CC37343C8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668D26-A34B-4D7A-A7F8-1A406A51F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86DCC7-0CE0-42E9-A125-37021B69C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9382-F0BE-4329-B0D4-DA055E5FCC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61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B3D196-BBE1-456C-9E98-35B9334169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D323213-A8E7-4D4F-8269-37CA3C86D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48D1EA-B5DA-4200-A9DE-C57030294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3975-82B6-4486-A3CE-902CC37343C8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70676E-8535-490A-9090-93FE08958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E5E382-523D-4805-8749-A63658D6E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9382-F0BE-4329-B0D4-DA055E5FCC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746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A17190-1843-4432-8B14-41704D119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1779D2-A623-493A-A54D-BA8099440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76B997-BB0C-4F74-AF21-689C5ABFA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3975-82B6-4486-A3CE-902CC37343C8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BD3EDE-FE77-4F25-8A85-452836375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D3574C-58E3-40F6-8809-61F096C0B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9382-F0BE-4329-B0D4-DA055E5FCC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8730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7E3B5B-1127-4598-B2F8-A750234C1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09153A-BCD8-4AED-A678-9C32FF9ED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C034FE-4D00-4964-BEFB-910CB38C0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3975-82B6-4486-A3CE-902CC37343C8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F6E279-D1F7-4FCB-A33E-FDF21C53E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C58994-2F92-4C4D-9272-6D8BFD20C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9382-F0BE-4329-B0D4-DA055E5FCC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321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F8C887-FC73-41C2-98A3-09AC2F926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1A3F9F-AC4A-463E-B3F6-7281F19416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69D260F-054D-4B98-8609-638A95E5B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7164A4-7DF2-4339-A467-A762D11C1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3975-82B6-4486-A3CE-902CC37343C8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AB49911-A735-402B-98D5-5C426BECE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D17874-9868-4063-AC06-31CB857CA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9382-F0BE-4329-B0D4-DA055E5FCC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526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76444-ABE8-4E00-83D5-CA9FA1215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D4DBBB-11F4-4101-B573-86BDD3807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DB08DE-8436-4688-AB4E-A31A8FEC5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C3B2A55-0061-4A57-81CF-1F74FDDA3A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1970821-5C05-465A-9126-35C9350AE4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B53492B-C007-4DFC-BB20-C44248573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3975-82B6-4486-A3CE-902CC37343C8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D9383A7-21AB-46C7-BD7C-F5B4CEA5D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11BC331-A49B-44ED-943A-D16F8D21B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9382-F0BE-4329-B0D4-DA055E5FCC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40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B4FB56-F463-4D20-B0CC-59A9D52AC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DA504E3-B1C6-455C-9137-E35AC6AE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3975-82B6-4486-A3CE-902CC37343C8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DC2C988-850D-4C38-83F7-B24C10402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9D7C033-6757-4CF4-92CA-24A6B561A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9382-F0BE-4329-B0D4-DA055E5FCC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025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1BE647A-17A2-40F2-AFDD-E3A9490C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3975-82B6-4486-A3CE-902CC37343C8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FF8A94D-2D61-4F4A-ABDF-462850102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B979EC4-003E-46C4-A636-67358FCD5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9382-F0BE-4329-B0D4-DA055E5FCC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829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444F1C-6658-44D4-8F1C-EFAC71711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94FC94-0206-4BBE-9337-D53193561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F735321-CFB7-402B-B346-40DD9F3D1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CBDAB4-7565-4206-B7B1-0FD2B3D1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3975-82B6-4486-A3CE-902CC37343C8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EF798F-7DBF-457C-AC65-195C47685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A908F5-75C9-42B6-A853-172067418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9382-F0BE-4329-B0D4-DA055E5FCC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2685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C9337-36CF-46E6-B4A2-9527E035C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2F1411E-9953-40BA-A650-74E031463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DA4E57-AD82-43D1-92D9-406BE1149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0A0108-6330-4345-9366-562293493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3975-82B6-4486-A3CE-902CC37343C8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D75B89-9EF0-4D03-B0B6-F5760166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40C106-E02A-4DFA-B175-823C2D54F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9382-F0BE-4329-B0D4-DA055E5FCC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360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00E91E4-1C72-4849-8557-45B3E4947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39C180-C74B-43F7-968C-3DECDE3D0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6DEC9E-C6FD-4566-BF11-2FC98768F3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53975-82B6-4486-A3CE-902CC37343C8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E1FBF4-CC23-4E1B-B950-10EF47FF18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720A49-D2D2-41E4-A709-FEF933F57A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C9382-F0BE-4329-B0D4-DA055E5FCC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815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C707400-06A6-4920-B625-9E615AB978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841937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Elipse 6">
            <a:extLst>
              <a:ext uri="{FF2B5EF4-FFF2-40B4-BE49-F238E27FC236}">
                <a16:creationId xmlns:a16="http://schemas.microsoft.com/office/drawing/2014/main" id="{42EC1946-18A1-4049-A14D-6C2B6B59E6AF}"/>
              </a:ext>
            </a:extLst>
          </p:cNvPr>
          <p:cNvSpPr/>
          <p:nvPr/>
        </p:nvSpPr>
        <p:spPr>
          <a:xfrm>
            <a:off x="1560931" y="4880974"/>
            <a:ext cx="1574153" cy="1070464"/>
          </a:xfrm>
          <a:prstGeom prst="ellipse">
            <a:avLst/>
          </a:prstGeom>
          <a:solidFill>
            <a:srgbClr val="DE2A9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CCAmsterdam" panose="02000603000000000000" pitchFamily="2" charset="0"/>
                <a:ea typeface="CCAmsterdam" panose="02000603000000000000" pitchFamily="2" charset="0"/>
              </a:rPr>
              <a:t>Dale caña!</a:t>
            </a:r>
            <a:endParaRPr lang="es-ES" dirty="0"/>
          </a:p>
        </p:txBody>
      </p:sp>
      <p:pic>
        <p:nvPicPr>
          <p:cNvPr id="8" name="sonido toque tambor">
            <a:hlinkClick r:id="" action="ppaction://media"/>
            <a:extLst>
              <a:ext uri="{FF2B5EF4-FFF2-40B4-BE49-F238E27FC236}">
                <a16:creationId xmlns:a16="http://schemas.microsoft.com/office/drawing/2014/main" id="{51221E64-044D-4540-90B6-D20E8203718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855200" y="554420"/>
            <a:ext cx="609600" cy="609600"/>
          </a:xfrm>
          <a:prstGeom prst="rect">
            <a:avLst/>
          </a:prstGeom>
        </p:spPr>
      </p:pic>
      <p:sp>
        <p:nvSpPr>
          <p:cNvPr id="9" name="Triángulo isósceles 8">
            <a:extLst>
              <a:ext uri="{FF2B5EF4-FFF2-40B4-BE49-F238E27FC236}">
                <a16:creationId xmlns:a16="http://schemas.microsoft.com/office/drawing/2014/main" id="{251CC2DA-0598-4CBB-9051-B3FA8FBA38B2}"/>
              </a:ext>
            </a:extLst>
          </p:cNvPr>
          <p:cNvSpPr/>
          <p:nvPr/>
        </p:nvSpPr>
        <p:spPr>
          <a:xfrm rot="7941149">
            <a:off x="3372069" y="378912"/>
            <a:ext cx="468837" cy="1702676"/>
          </a:xfrm>
          <a:prstGeom prst="triangle">
            <a:avLst>
              <a:gd name="adj" fmla="val 46637"/>
            </a:avLst>
          </a:prstGeom>
          <a:solidFill>
            <a:srgbClr val="DE2A9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2F7D4C4-C458-468E-A4DB-73629DF21F4F}"/>
              </a:ext>
            </a:extLst>
          </p:cNvPr>
          <p:cNvSpPr txBox="1"/>
          <p:nvPr/>
        </p:nvSpPr>
        <p:spPr>
          <a:xfrm>
            <a:off x="841829" y="3265714"/>
            <a:ext cx="1407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¡</a:t>
            </a:r>
            <a:endParaRPr lang="es-ES" dirty="0">
              <a:latin typeface="CCAmsterdam" panose="02000603000000000000" pitchFamily="2" charset="0"/>
              <a:ea typeface="CCAmsterdam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6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8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3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 showWhenStopped="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</Words>
  <Application>Microsoft Office PowerPoint</Application>
  <PresentationFormat>Panorámica</PresentationFormat>
  <Paragraphs>2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CCAmsterdam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leticia narvaez</dc:creator>
  <cp:lastModifiedBy>leticia narvaez</cp:lastModifiedBy>
  <cp:revision>7</cp:revision>
  <dcterms:created xsi:type="dcterms:W3CDTF">2020-08-06T18:42:33Z</dcterms:created>
  <dcterms:modified xsi:type="dcterms:W3CDTF">2020-08-06T19:44:57Z</dcterms:modified>
</cp:coreProperties>
</file>