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6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846AA-79BF-41FD-8316-F28C3C6A6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45911-2292-4F0A-A993-233A6CAAB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A09EF3-F319-45EC-A111-29DF6059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BAE536-5ABC-43DB-AAEC-80522F06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77F029-1083-4882-A8FF-3626CAA4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1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3373B-F0C9-454F-8848-99AA1BE0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CB26AA-B55A-4CCE-8B57-8EE5D5234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EBA3E-BEC7-45BF-91D1-C6608E17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50995-3A1B-4EEA-AF38-8B83FB15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485B92-50CE-48EA-BF3A-47050B50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60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FFD85C-D692-481A-8513-0DB0322D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347F0A-5BE9-4A65-BF59-7CF1FF7AC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91152-3529-4E07-8714-ACBA3CF3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5F5C9D-8ABE-4A77-87C6-A337BA63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FC164-25C3-4FE0-8866-0B79661C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2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BB361-0AEE-40FE-81D3-0DD958C6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51E15D-2399-4685-9A77-A5F0616B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2B0AD9-BEFA-4902-9438-C5BAB656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A45664-794C-4528-9C13-FFC0C8AC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5FEBDF-DC03-497E-B12F-D42FA8F6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8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15E11-6529-46C2-A799-8AAE1DD7F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F9F90C-3489-41F7-9F67-F2F49C6FD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92F019-AB30-4AC7-B836-E2904E7C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44C4BD-5E2F-4491-9901-5748E4B6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6C4850-963F-4FEA-B169-F73554D6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6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163E4-E01E-4985-B606-58AF293AF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02549B-48A6-4036-8DBE-651F66CD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F19FE-6AC9-469E-B572-24D1B8D2F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1BDCD1-41BA-4846-8E0F-7C03A784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D32EFC-1CFA-4B1F-A135-D38DC668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DCFE88-3547-439D-A474-AB834165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13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888F9-BF9C-4171-9281-48762143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9C46F-1E62-4E38-AB16-9B27A0224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39D2F1-8183-4B2E-87DB-6D5835AC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8E5DC7-52FD-41B6-BFE2-34CB95599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0CA846-A5AC-4E75-A5B8-DE7788E17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00E678-9D1A-49C3-8E8A-25839003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C0A966-CC06-43CE-9688-40E4C226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6D063D-0F34-4AC7-84BB-5136ECF7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3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31220-3745-4B32-BF94-585FEE59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696E16-BBD9-4CB9-9A1F-83B7585F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8FDE90-FFA8-46D7-A05E-247D5364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85091A-7D02-4F8A-BADE-38237915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66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BA5C23-3C69-4969-B266-5650E818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1589E4-96FB-481A-B177-D6E4797A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3AFF7F-F9E7-45C8-ABEE-36B75A6D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19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591EE-1F2C-47CB-9B73-30F1936A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8A917F-8514-4246-998B-142D907D4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9C14FE-1C5C-48C5-A77B-DC84CD863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6CD552-E748-4C43-A4C6-850C8CAA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5A7305-BC76-4C48-B8F9-90F5837D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6775FA-6638-4411-8499-9FBA9714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1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8B9FD-8688-460D-AA7A-5A424E505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4C9C9A-218D-4FD9-85AD-A179BCDF8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B6F8C1-5A59-49A3-9089-9C8159589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8297C9-E7CD-4EEF-B3AE-E7DBB76E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30DA90-AAC0-41BC-AE28-55278392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8687E4-1FC4-45DC-A3D7-C6F32F8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19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997092-D5F0-4E91-80B5-EB3FF3C5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B48769-0482-47B7-B861-053C14242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8F6AD7-1F6D-4E35-A20F-E9E4E449D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BF58-49FA-4397-994D-C9EEC60FB294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9C0603-E71E-4901-ACAF-5BBC3F77D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B4C7D6-E9F8-4A82-B92D-D56CE58CD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2B00-35AC-4137-9123-686F70D397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11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vaqueros 2" descr="Imagen que contiene luz&#10;&#10;Descripción generada automáticamente">
            <a:extLst>
              <a:ext uri="{FF2B5EF4-FFF2-40B4-BE49-F238E27FC236}">
                <a16:creationId xmlns:a16="http://schemas.microsoft.com/office/drawing/2014/main" id="{B0D5AEBA-1929-4A93-B1CA-8F00D6184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74" y="3876744"/>
            <a:ext cx="1800000" cy="1800000"/>
          </a:xfrm>
          <a:prstGeom prst="rect">
            <a:avLst/>
          </a:prstGeom>
        </p:spPr>
      </p:pic>
      <p:pic>
        <p:nvPicPr>
          <p:cNvPr id="33" name="jersey 2" descr="Imagen que contiene señal&#10;&#10;Descripción generada automáticamente">
            <a:extLst>
              <a:ext uri="{FF2B5EF4-FFF2-40B4-BE49-F238E27FC236}">
                <a16:creationId xmlns:a16="http://schemas.microsoft.com/office/drawing/2014/main" id="{9F4855CD-1C76-4167-B220-076107A43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606" y="3876744"/>
            <a:ext cx="1800000" cy="1800000"/>
          </a:xfrm>
          <a:prstGeom prst="rect">
            <a:avLst/>
          </a:prstGeom>
        </p:spPr>
      </p:pic>
      <p:pic>
        <p:nvPicPr>
          <p:cNvPr id="35" name="zapatos 2">
            <a:extLst>
              <a:ext uri="{FF2B5EF4-FFF2-40B4-BE49-F238E27FC236}">
                <a16:creationId xmlns:a16="http://schemas.microsoft.com/office/drawing/2014/main" id="{08961BD9-5594-4D5B-9D3E-9FDE17A0C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2" y="3876744"/>
            <a:ext cx="1800000" cy="1800000"/>
          </a:xfrm>
          <a:prstGeom prst="rect">
            <a:avLst/>
          </a:prstGeom>
        </p:spPr>
      </p:pic>
      <p:pic>
        <p:nvPicPr>
          <p:cNvPr id="37" name="camiseta 2" descr="Imagen que contiene monitor&#10;&#10;Descripción generada automáticamente">
            <a:extLst>
              <a:ext uri="{FF2B5EF4-FFF2-40B4-BE49-F238E27FC236}">
                <a16:creationId xmlns:a16="http://schemas.microsoft.com/office/drawing/2014/main" id="{55431063-B2D8-48FC-909D-B1E29D865A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38" y="3876744"/>
            <a:ext cx="1800000" cy="1800000"/>
          </a:xfrm>
          <a:prstGeom prst="rect">
            <a:avLst/>
          </a:prstGeom>
        </p:spPr>
      </p:pic>
      <p:pic>
        <p:nvPicPr>
          <p:cNvPr id="39" name="falda 2" descr="Imagen que contiene botella&#10;&#10;Descripción generada automáticamente">
            <a:extLst>
              <a:ext uri="{FF2B5EF4-FFF2-40B4-BE49-F238E27FC236}">
                <a16:creationId xmlns:a16="http://schemas.microsoft.com/office/drawing/2014/main" id="{A25C6EF4-F8B5-47B5-97E1-F1DB4A3A53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470" y="3876744"/>
            <a:ext cx="1800000" cy="1800000"/>
          </a:xfrm>
          <a:prstGeom prst="rect">
            <a:avLst/>
          </a:prstGeom>
        </p:spPr>
      </p:pic>
      <p:pic>
        <p:nvPicPr>
          <p:cNvPr id="19" name="vaqueros 1" descr="Imagen que contiene luz&#10;&#10;Descripción generada automáticamente">
            <a:extLst>
              <a:ext uri="{FF2B5EF4-FFF2-40B4-BE49-F238E27FC236}">
                <a16:creationId xmlns:a16="http://schemas.microsoft.com/office/drawing/2014/main" id="{07807199-CBE1-4688-B911-762CDBBF7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170" y="791505"/>
            <a:ext cx="1800000" cy="1800000"/>
          </a:xfrm>
          <a:prstGeom prst="rect">
            <a:avLst/>
          </a:prstGeom>
        </p:spPr>
      </p:pic>
      <p:pic>
        <p:nvPicPr>
          <p:cNvPr id="21" name="jersey 1" descr="Imagen que contiene señal&#10;&#10;Descripción generada automáticamente">
            <a:extLst>
              <a:ext uri="{FF2B5EF4-FFF2-40B4-BE49-F238E27FC236}">
                <a16:creationId xmlns:a16="http://schemas.microsoft.com/office/drawing/2014/main" id="{7AACC6F2-92EC-4D13-887E-8BC4588E6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98" y="791505"/>
            <a:ext cx="1800000" cy="1800000"/>
          </a:xfrm>
          <a:prstGeom prst="rect">
            <a:avLst/>
          </a:prstGeom>
        </p:spPr>
      </p:pic>
      <p:pic>
        <p:nvPicPr>
          <p:cNvPr id="25" name="zapatos 1">
            <a:extLst>
              <a:ext uri="{FF2B5EF4-FFF2-40B4-BE49-F238E27FC236}">
                <a16:creationId xmlns:a16="http://schemas.microsoft.com/office/drawing/2014/main" id="{02A9C197-98CF-4B72-8A42-C29D5F6459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826" y="791505"/>
            <a:ext cx="1800000" cy="1800000"/>
          </a:xfrm>
          <a:prstGeom prst="rect">
            <a:avLst/>
          </a:prstGeom>
        </p:spPr>
      </p:pic>
      <p:pic>
        <p:nvPicPr>
          <p:cNvPr id="27" name="camiseta 1" descr="Imagen que contiene monitor&#10;&#10;Descripción generada automáticamente">
            <a:extLst>
              <a:ext uri="{FF2B5EF4-FFF2-40B4-BE49-F238E27FC236}">
                <a16:creationId xmlns:a16="http://schemas.microsoft.com/office/drawing/2014/main" id="{BF8459AC-EC37-40BB-B771-C4581C89D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42" y="791505"/>
            <a:ext cx="1800000" cy="1800000"/>
          </a:xfrm>
          <a:prstGeom prst="rect">
            <a:avLst/>
          </a:prstGeom>
        </p:spPr>
      </p:pic>
      <p:pic>
        <p:nvPicPr>
          <p:cNvPr id="29" name="falda 1" descr="Imagen que contiene botella&#10;&#10;Descripción generada automáticamente">
            <a:extLst>
              <a:ext uri="{FF2B5EF4-FFF2-40B4-BE49-F238E27FC236}">
                <a16:creationId xmlns:a16="http://schemas.microsoft.com/office/drawing/2014/main" id="{77F203F3-F3E1-4810-AFAA-AB24625E90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4" y="791505"/>
            <a:ext cx="1800000" cy="1800000"/>
          </a:xfrm>
          <a:prstGeom prst="rect">
            <a:avLst/>
          </a:prstGeom>
        </p:spPr>
      </p:pic>
      <p:sp>
        <p:nvSpPr>
          <p:cNvPr id="40" name="r1">
            <a:extLst>
              <a:ext uri="{FF2B5EF4-FFF2-40B4-BE49-F238E27FC236}">
                <a16:creationId xmlns:a16="http://schemas.microsoft.com/office/drawing/2014/main" id="{8DA5FA8F-5BE8-4B60-ADC4-AD3399459615}"/>
              </a:ext>
            </a:extLst>
          </p:cNvPr>
          <p:cNvSpPr/>
          <p:nvPr/>
        </p:nvSpPr>
        <p:spPr>
          <a:xfrm>
            <a:off x="326640" y="731035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1</a:t>
            </a:r>
          </a:p>
        </p:txBody>
      </p:sp>
      <p:sp>
        <p:nvSpPr>
          <p:cNvPr id="52" name="r3">
            <a:extLst>
              <a:ext uri="{FF2B5EF4-FFF2-40B4-BE49-F238E27FC236}">
                <a16:creationId xmlns:a16="http://schemas.microsoft.com/office/drawing/2014/main" id="{3E46C30D-359E-459D-9D73-9EEB6AE714F2}"/>
              </a:ext>
            </a:extLst>
          </p:cNvPr>
          <p:cNvSpPr/>
          <p:nvPr/>
        </p:nvSpPr>
        <p:spPr>
          <a:xfrm>
            <a:off x="4843273" y="731032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3</a:t>
            </a:r>
          </a:p>
        </p:txBody>
      </p:sp>
      <p:sp>
        <p:nvSpPr>
          <p:cNvPr id="54" name="r4">
            <a:extLst>
              <a:ext uri="{FF2B5EF4-FFF2-40B4-BE49-F238E27FC236}">
                <a16:creationId xmlns:a16="http://schemas.microsoft.com/office/drawing/2014/main" id="{90915359-1D39-467A-9ADA-0097A11941A1}"/>
              </a:ext>
            </a:extLst>
          </p:cNvPr>
          <p:cNvSpPr/>
          <p:nvPr/>
        </p:nvSpPr>
        <p:spPr>
          <a:xfrm>
            <a:off x="7087989" y="731032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4</a:t>
            </a:r>
          </a:p>
        </p:txBody>
      </p:sp>
      <p:sp>
        <p:nvSpPr>
          <p:cNvPr id="56" name="r5">
            <a:extLst>
              <a:ext uri="{FF2B5EF4-FFF2-40B4-BE49-F238E27FC236}">
                <a16:creationId xmlns:a16="http://schemas.microsoft.com/office/drawing/2014/main" id="{FDDF1F1D-0DD3-49A3-88CB-A073F6AFBB02}"/>
              </a:ext>
            </a:extLst>
          </p:cNvPr>
          <p:cNvSpPr/>
          <p:nvPr/>
        </p:nvSpPr>
        <p:spPr>
          <a:xfrm>
            <a:off x="9287817" y="731035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5</a:t>
            </a:r>
          </a:p>
        </p:txBody>
      </p:sp>
      <p:sp>
        <p:nvSpPr>
          <p:cNvPr id="58" name="r2">
            <a:extLst>
              <a:ext uri="{FF2B5EF4-FFF2-40B4-BE49-F238E27FC236}">
                <a16:creationId xmlns:a16="http://schemas.microsoft.com/office/drawing/2014/main" id="{248991EC-73FA-411B-8425-AF1AB5738B5C}"/>
              </a:ext>
            </a:extLst>
          </p:cNvPr>
          <p:cNvSpPr/>
          <p:nvPr/>
        </p:nvSpPr>
        <p:spPr>
          <a:xfrm>
            <a:off x="2597249" y="731032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>
                <a:latin typeface="CCAmsterdam" panose="02000603000000000000" pitchFamily="2" charset="0"/>
                <a:ea typeface="CCAmsterdam" panose="02000603000000000000" pitchFamily="2" charset="0"/>
              </a:rPr>
              <a:t>2</a:t>
            </a:r>
          </a:p>
        </p:txBody>
      </p:sp>
      <p:sp>
        <p:nvSpPr>
          <p:cNvPr id="60" name="r6">
            <a:extLst>
              <a:ext uri="{FF2B5EF4-FFF2-40B4-BE49-F238E27FC236}">
                <a16:creationId xmlns:a16="http://schemas.microsoft.com/office/drawing/2014/main" id="{303D0026-39DF-45A8-931E-E755E772348C}"/>
              </a:ext>
            </a:extLst>
          </p:cNvPr>
          <p:cNvSpPr/>
          <p:nvPr/>
        </p:nvSpPr>
        <p:spPr>
          <a:xfrm>
            <a:off x="412627" y="3667852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6</a:t>
            </a:r>
          </a:p>
        </p:txBody>
      </p:sp>
      <p:sp>
        <p:nvSpPr>
          <p:cNvPr id="62" name="r8">
            <a:extLst>
              <a:ext uri="{FF2B5EF4-FFF2-40B4-BE49-F238E27FC236}">
                <a16:creationId xmlns:a16="http://schemas.microsoft.com/office/drawing/2014/main" id="{D1328904-DD58-4FFE-B6C7-33C0315E648D}"/>
              </a:ext>
            </a:extLst>
          </p:cNvPr>
          <p:cNvSpPr/>
          <p:nvPr/>
        </p:nvSpPr>
        <p:spPr>
          <a:xfrm>
            <a:off x="4929260" y="3667849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8</a:t>
            </a:r>
          </a:p>
        </p:txBody>
      </p:sp>
      <p:sp>
        <p:nvSpPr>
          <p:cNvPr id="64" name="r9">
            <a:extLst>
              <a:ext uri="{FF2B5EF4-FFF2-40B4-BE49-F238E27FC236}">
                <a16:creationId xmlns:a16="http://schemas.microsoft.com/office/drawing/2014/main" id="{02A47F97-39B1-4C41-96F7-CE781E24B78A}"/>
              </a:ext>
            </a:extLst>
          </p:cNvPr>
          <p:cNvSpPr/>
          <p:nvPr/>
        </p:nvSpPr>
        <p:spPr>
          <a:xfrm>
            <a:off x="7150854" y="3667850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9</a:t>
            </a:r>
          </a:p>
        </p:txBody>
      </p:sp>
      <p:sp>
        <p:nvSpPr>
          <p:cNvPr id="66" name="r10">
            <a:extLst>
              <a:ext uri="{FF2B5EF4-FFF2-40B4-BE49-F238E27FC236}">
                <a16:creationId xmlns:a16="http://schemas.microsoft.com/office/drawing/2014/main" id="{FF230C49-9726-426C-A0C1-F86778895445}"/>
              </a:ext>
            </a:extLst>
          </p:cNvPr>
          <p:cNvSpPr/>
          <p:nvPr/>
        </p:nvSpPr>
        <p:spPr>
          <a:xfrm>
            <a:off x="9373804" y="3667852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10</a:t>
            </a:r>
          </a:p>
        </p:txBody>
      </p:sp>
      <p:sp>
        <p:nvSpPr>
          <p:cNvPr id="68" name="r7">
            <a:extLst>
              <a:ext uri="{FF2B5EF4-FFF2-40B4-BE49-F238E27FC236}">
                <a16:creationId xmlns:a16="http://schemas.microsoft.com/office/drawing/2014/main" id="{4CE4265D-FE08-44BB-86FE-E142B04C9544}"/>
              </a:ext>
            </a:extLst>
          </p:cNvPr>
          <p:cNvSpPr/>
          <p:nvPr/>
        </p:nvSpPr>
        <p:spPr>
          <a:xfrm>
            <a:off x="2683236" y="3667849"/>
            <a:ext cx="2058925" cy="2398643"/>
          </a:xfrm>
          <a:prstGeom prst="rect">
            <a:avLst/>
          </a:prstGeom>
          <a:solidFill>
            <a:srgbClr val="CC7AFA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CCAmsterdam" panose="02000603000000000000" pitchFamily="2" charset="0"/>
                <a:ea typeface="CCAmsterdam" panose="02000603000000000000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7135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  <p:bldP spid="66" grpId="0" animBg="1"/>
      <p:bldP spid="66" grpId="1" animBg="1"/>
      <p:bldP spid="68" grpId="0" animBg="1"/>
      <p:bldP spid="6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CCAmsterdam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narvaez</dc:creator>
  <cp:lastModifiedBy>leticia narvaez</cp:lastModifiedBy>
  <cp:revision>5</cp:revision>
  <dcterms:created xsi:type="dcterms:W3CDTF">2020-08-06T15:28:36Z</dcterms:created>
  <dcterms:modified xsi:type="dcterms:W3CDTF">2020-08-06T16:15:19Z</dcterms:modified>
</cp:coreProperties>
</file>