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90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BB6EA-46E5-4B80-89C6-90DF14BA84BF}" type="datetimeFigureOut">
              <a:rPr lang="es-ES" smtClean="0"/>
              <a:t>05/08/2020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A27F6-6D38-4FD6-A2E6-AD98BCC1225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618461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BB6EA-46E5-4B80-89C6-90DF14BA84BF}" type="datetimeFigureOut">
              <a:rPr lang="es-ES" smtClean="0"/>
              <a:t>05/08/2020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A27F6-6D38-4FD6-A2E6-AD98BCC1225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530345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BB6EA-46E5-4B80-89C6-90DF14BA84BF}" type="datetimeFigureOut">
              <a:rPr lang="es-ES" smtClean="0"/>
              <a:t>05/08/2020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A27F6-6D38-4FD6-A2E6-AD98BCC1225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272074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BB6EA-46E5-4B80-89C6-90DF14BA84BF}" type="datetimeFigureOut">
              <a:rPr lang="es-ES" smtClean="0"/>
              <a:t>05/08/2020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A27F6-6D38-4FD6-A2E6-AD98BCC1225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582503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BB6EA-46E5-4B80-89C6-90DF14BA84BF}" type="datetimeFigureOut">
              <a:rPr lang="es-ES" smtClean="0"/>
              <a:t>05/08/2020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A27F6-6D38-4FD6-A2E6-AD98BCC1225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191048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BB6EA-46E5-4B80-89C6-90DF14BA84BF}" type="datetimeFigureOut">
              <a:rPr lang="es-ES" smtClean="0"/>
              <a:t>05/08/2020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A27F6-6D38-4FD6-A2E6-AD98BCC1225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366628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BB6EA-46E5-4B80-89C6-90DF14BA84BF}" type="datetimeFigureOut">
              <a:rPr lang="es-ES" smtClean="0"/>
              <a:t>05/08/2020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A27F6-6D38-4FD6-A2E6-AD98BCC1225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995975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BB6EA-46E5-4B80-89C6-90DF14BA84BF}" type="datetimeFigureOut">
              <a:rPr lang="es-ES" smtClean="0"/>
              <a:t>05/08/2020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A27F6-6D38-4FD6-A2E6-AD98BCC1225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51715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BB6EA-46E5-4B80-89C6-90DF14BA84BF}" type="datetimeFigureOut">
              <a:rPr lang="es-ES" smtClean="0"/>
              <a:t>05/08/2020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A27F6-6D38-4FD6-A2E6-AD98BCC1225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067606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BB6EA-46E5-4B80-89C6-90DF14BA84BF}" type="datetimeFigureOut">
              <a:rPr lang="es-ES" smtClean="0"/>
              <a:t>05/08/2020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A27F6-6D38-4FD6-A2E6-AD98BCC1225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279353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BB6EA-46E5-4B80-89C6-90DF14BA84BF}" type="datetimeFigureOut">
              <a:rPr lang="es-ES" smtClean="0"/>
              <a:t>05/08/2020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A27F6-6D38-4FD6-A2E6-AD98BCC1225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536217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8BB6EA-46E5-4B80-89C6-90DF14BA84BF}" type="datetimeFigureOut">
              <a:rPr lang="es-ES" smtClean="0"/>
              <a:t>05/08/2020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FA27F6-6D38-4FD6-A2E6-AD98BCC1225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681835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1100024"/>
            <a:ext cx="2388920" cy="2400985"/>
          </a:xfrm>
          <a:prstGeom prst="rect">
            <a:avLst/>
          </a:prstGeom>
        </p:spPr>
      </p:pic>
      <p:sp>
        <p:nvSpPr>
          <p:cNvPr id="4" name="3 Rectángulo"/>
          <p:cNvSpPr/>
          <p:nvPr/>
        </p:nvSpPr>
        <p:spPr>
          <a:xfrm>
            <a:off x="2123728" y="3501008"/>
            <a:ext cx="7344816" cy="72008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48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¡VAMOS EQUIPO!</a:t>
            </a:r>
            <a:endParaRPr lang="es-ES" sz="4800" dirty="0">
              <a:solidFill>
                <a:schemeClr val="accent2">
                  <a:lumMod val="40000"/>
                  <a:lumOff val="60000"/>
                </a:schemeClr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7036756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9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9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4</Words>
  <Application>Microsoft Office PowerPoint</Application>
  <PresentationFormat>Presentación en pantalla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Jose</dc:creator>
  <cp:lastModifiedBy>Jose</cp:lastModifiedBy>
  <cp:revision>2</cp:revision>
  <dcterms:created xsi:type="dcterms:W3CDTF">2020-08-05T08:48:34Z</dcterms:created>
  <dcterms:modified xsi:type="dcterms:W3CDTF">2020-08-05T09:12:15Z</dcterms:modified>
</cp:coreProperties>
</file>