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48" d="100"/>
          <a:sy n="48" d="100"/>
        </p:scale>
        <p:origin x="54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9759FD-BD24-4D19-85A5-FC9331185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99584C2-D37E-4B7E-8CB4-F55EE2A79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E1539A-B78F-4DA9-A98C-C07194887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E792-B644-4F41-B03D-EEDC79EC24C5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F62383-0729-49DF-8CAC-7E08EEAA5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ADDB98-5B50-4107-AAA9-21B12434E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CC4B-6246-407F-B603-9AD4A4C9B9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859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497BF1-2C1A-4EBC-8456-56B8DFCCE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2307132-910E-4431-8155-08BC0F55E7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0C99E4-8B10-4E86-9CBB-4676D7382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E792-B644-4F41-B03D-EEDC79EC24C5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AEB328-8BE1-40CF-88F4-CF6ABAAB3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7887FF-103D-4923-ACC3-F299CC383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CC4B-6246-407F-B603-9AD4A4C9B9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9125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49906A4-16CA-468A-8852-FC1E62D83A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8C707CD-0D86-4488-9861-E27E9905C1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336293-07B2-42CC-BC1F-D0589A42D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E792-B644-4F41-B03D-EEDC79EC24C5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42F6AC-6CC9-4435-9DFF-1C8837D82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4F8600-5501-4E3B-A79F-07ED1FEDC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CC4B-6246-407F-B603-9AD4A4C9B9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292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CEB9E7-AD7F-43FE-A3A7-2C9E5EB42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71F12C-9D37-421A-8581-97AFE1CCB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07EA1D-71D4-40A3-94FE-0742EF2F5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E792-B644-4F41-B03D-EEDC79EC24C5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9325BB-00DB-4459-B082-0C67AD59C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C9DC60-3428-448E-94F4-21A6D631A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CC4B-6246-407F-B603-9AD4A4C9B9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36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36D937-A507-4722-9E9F-CB0D82CBD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29C325-EEBA-4731-9164-43523564E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47E785-B783-4E89-8691-2C67A8D57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E792-B644-4F41-B03D-EEDC79EC24C5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A8BF0C-9925-4B90-9A4A-73D6E5F5A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E0BE33-0E43-4285-8686-F7F0EF60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CC4B-6246-407F-B603-9AD4A4C9B9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117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D09C62-7B51-4BE5-84FE-88E29DC9C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51AB2D-32CC-436A-8F55-7C773D2171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AC1599D-D2C8-412C-A079-5CC1EC3CA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602C5C9-5F71-4AAD-B14D-9D3F1F8B2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E792-B644-4F41-B03D-EEDC79EC24C5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E57D78-195F-4439-BF3D-3220C9916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3EEC3C-8C4E-47D2-84B8-4FB4E3381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CC4B-6246-407F-B603-9AD4A4C9B9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377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E3A259-B086-4CAF-8F2C-4A1F0E3D4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400EE8-3441-4F68-869A-C62ABD210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EF7B1E-9D0B-4260-A1AD-880B1AD00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98CF5AC-30C1-46DD-898A-E9ABBC9FC9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DC728CE-F746-46C6-9244-B2B952CC29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E9F68E6-18ED-4058-965A-D5F0963B8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E792-B644-4F41-B03D-EEDC79EC24C5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8378E1B-2ECB-46DE-B1F3-C6668F3B8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0687AF1-A222-47B8-A07F-0AFA18ACF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CC4B-6246-407F-B603-9AD4A4C9B9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324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94AB5-453A-46EA-B2CC-3796124A2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0921D5A-F63F-4D94-B5D4-B8B6CBDF9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E792-B644-4F41-B03D-EEDC79EC24C5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8C4286C-7496-41B8-948C-4C7D9780A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80B50AF-1C58-46FB-BF47-95ACE556F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CC4B-6246-407F-B603-9AD4A4C9B9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186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E80CA32-8505-4C0A-A79D-C52C2F19E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E792-B644-4F41-B03D-EEDC79EC24C5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1B6EFBE-1BE7-4364-B996-E483874C9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1999F28-649E-40D8-AEAA-C4B9ADF1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CC4B-6246-407F-B603-9AD4A4C9B9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7036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39FB7D-CEAC-4B23-9CE9-22FA53C28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F678EF-3097-4310-AD02-679BF175A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B5B4137-18D2-46FD-A7C8-6A07394A9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73A35B0-79B3-4509-98DB-ADB167850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E792-B644-4F41-B03D-EEDC79EC24C5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7B8C76-3BE3-4B72-94BE-6D1E02CF5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A6CCD9-9CD2-4199-A5CB-3C2EC8527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CC4B-6246-407F-B603-9AD4A4C9B9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2734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C93278-AA29-4ABD-B0BB-7161F6B4A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85A14F1-D3D7-4B86-BE06-B40EE71E0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BCB11A9-E429-4D80-AAB0-A428116C5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D15273-FF0F-4CED-A978-C3D365A3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E792-B644-4F41-B03D-EEDC79EC24C5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2D4848-409C-4ECE-AF31-F6C214733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A45697-F2F5-42A7-B656-A4C20FB80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CC4B-6246-407F-B603-9AD4A4C9B9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521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8A181F0-4419-4C8B-A467-1971965E1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C0C8BE-6D1D-479E-A3D8-059E6FDA3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F3C698-1DFB-4CB0-999F-2ABCF93CAB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5E792-B644-4F41-B03D-EEDC79EC24C5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5B5106-247D-4AEB-8DC6-DFCF2D5EB2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C7AA85-CB7F-49FE-A69D-FD3CD1282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DCC4B-6246-407F-B603-9AD4A4C9B9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6481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8330B22-4935-4BF3-8FEE-AAD8BCC803E0}"/>
              </a:ext>
            </a:extLst>
          </p:cNvPr>
          <p:cNvSpPr txBox="1"/>
          <p:nvPr/>
        </p:nvSpPr>
        <p:spPr>
          <a:xfrm>
            <a:off x="-609587" y="90173"/>
            <a:ext cx="6750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omelike" pitchFamily="50" charset="0"/>
              </a:rPr>
              <a:t>¿Qué número representa?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E93D376-FE62-4D19-A2D8-814A9F189FE3}"/>
              </a:ext>
            </a:extLst>
          </p:cNvPr>
          <p:cNvSpPr/>
          <p:nvPr/>
        </p:nvSpPr>
        <p:spPr>
          <a:xfrm>
            <a:off x="710358" y="1761463"/>
            <a:ext cx="1111348" cy="98473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1C14AED-C7A1-4042-B9AA-90D0285727B9}"/>
              </a:ext>
            </a:extLst>
          </p:cNvPr>
          <p:cNvSpPr/>
          <p:nvPr/>
        </p:nvSpPr>
        <p:spPr>
          <a:xfrm>
            <a:off x="2072688" y="1761462"/>
            <a:ext cx="1111348" cy="98473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D7092B0-6428-44B7-B59A-506BD9695D78}"/>
              </a:ext>
            </a:extLst>
          </p:cNvPr>
          <p:cNvSpPr/>
          <p:nvPr/>
        </p:nvSpPr>
        <p:spPr>
          <a:xfrm>
            <a:off x="3435018" y="1761462"/>
            <a:ext cx="1111348" cy="98473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60CD474-49D9-4A19-AB75-44700B4AFDB3}"/>
              </a:ext>
            </a:extLst>
          </p:cNvPr>
          <p:cNvSpPr/>
          <p:nvPr/>
        </p:nvSpPr>
        <p:spPr>
          <a:xfrm>
            <a:off x="1089082" y="3040609"/>
            <a:ext cx="291242" cy="984739"/>
          </a:xfrm>
          <a:prstGeom prst="rect">
            <a:avLst/>
          </a:prstGeom>
          <a:solidFill>
            <a:srgbClr val="FF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681CF931-FE12-489C-B1BE-2F6E73ADE4F4}"/>
              </a:ext>
            </a:extLst>
          </p:cNvPr>
          <p:cNvSpPr/>
          <p:nvPr/>
        </p:nvSpPr>
        <p:spPr>
          <a:xfrm>
            <a:off x="1803055" y="3040609"/>
            <a:ext cx="291242" cy="984739"/>
          </a:xfrm>
          <a:prstGeom prst="rect">
            <a:avLst/>
          </a:prstGeom>
          <a:solidFill>
            <a:srgbClr val="FF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172A0451-E012-454B-BBB9-E1B8D8BB3136}"/>
              </a:ext>
            </a:extLst>
          </p:cNvPr>
          <p:cNvSpPr/>
          <p:nvPr/>
        </p:nvSpPr>
        <p:spPr>
          <a:xfrm>
            <a:off x="2517028" y="3040609"/>
            <a:ext cx="291242" cy="984739"/>
          </a:xfrm>
          <a:prstGeom prst="rect">
            <a:avLst/>
          </a:prstGeom>
          <a:solidFill>
            <a:srgbClr val="FF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A67CD2E5-9EED-424C-A493-4E8646CD1DE5}"/>
              </a:ext>
            </a:extLst>
          </p:cNvPr>
          <p:cNvSpPr/>
          <p:nvPr/>
        </p:nvSpPr>
        <p:spPr>
          <a:xfrm>
            <a:off x="3231001" y="3040609"/>
            <a:ext cx="291242" cy="984739"/>
          </a:xfrm>
          <a:prstGeom prst="rect">
            <a:avLst/>
          </a:prstGeom>
          <a:solidFill>
            <a:srgbClr val="FF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6406A14E-5E5D-4B0A-BE94-631CEB124A05}"/>
              </a:ext>
            </a:extLst>
          </p:cNvPr>
          <p:cNvSpPr/>
          <p:nvPr/>
        </p:nvSpPr>
        <p:spPr>
          <a:xfrm>
            <a:off x="3944976" y="3040609"/>
            <a:ext cx="291242" cy="984739"/>
          </a:xfrm>
          <a:prstGeom prst="rect">
            <a:avLst/>
          </a:prstGeom>
          <a:solidFill>
            <a:srgbClr val="FF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26EA8530-0CAB-4B71-B977-CA91861BF89C}"/>
              </a:ext>
            </a:extLst>
          </p:cNvPr>
          <p:cNvSpPr/>
          <p:nvPr/>
        </p:nvSpPr>
        <p:spPr>
          <a:xfrm>
            <a:off x="1164799" y="4496308"/>
            <a:ext cx="291242" cy="3399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5EA516A1-6123-41C6-8247-9CA1F5710765}"/>
              </a:ext>
            </a:extLst>
          </p:cNvPr>
          <p:cNvSpPr/>
          <p:nvPr/>
        </p:nvSpPr>
        <p:spPr>
          <a:xfrm>
            <a:off x="1615542" y="4496308"/>
            <a:ext cx="291242" cy="3399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FD6BBC19-78E4-4B80-97B5-79F38B652E3D}"/>
              </a:ext>
            </a:extLst>
          </p:cNvPr>
          <p:cNvSpPr/>
          <p:nvPr/>
        </p:nvSpPr>
        <p:spPr>
          <a:xfrm>
            <a:off x="2066285" y="4496308"/>
            <a:ext cx="291242" cy="3399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2BF964D8-AAD1-4AC1-BCDF-62C590A6A698}"/>
              </a:ext>
            </a:extLst>
          </p:cNvPr>
          <p:cNvSpPr/>
          <p:nvPr/>
        </p:nvSpPr>
        <p:spPr>
          <a:xfrm>
            <a:off x="2517028" y="4496308"/>
            <a:ext cx="291242" cy="3399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680E986F-5BCD-4424-A16F-63D4332C13BE}"/>
              </a:ext>
            </a:extLst>
          </p:cNvPr>
          <p:cNvSpPr/>
          <p:nvPr/>
        </p:nvSpPr>
        <p:spPr>
          <a:xfrm>
            <a:off x="2967771" y="4496308"/>
            <a:ext cx="291242" cy="3399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1E106B2F-47DE-4E9E-98B2-04DFADBD93F8}"/>
              </a:ext>
            </a:extLst>
          </p:cNvPr>
          <p:cNvSpPr/>
          <p:nvPr/>
        </p:nvSpPr>
        <p:spPr>
          <a:xfrm>
            <a:off x="3418514" y="4496308"/>
            <a:ext cx="291242" cy="3399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0944F773-9756-4BAC-944E-AD33EC9CA6BC}"/>
              </a:ext>
            </a:extLst>
          </p:cNvPr>
          <p:cNvSpPr/>
          <p:nvPr/>
        </p:nvSpPr>
        <p:spPr>
          <a:xfrm>
            <a:off x="3869255" y="4496308"/>
            <a:ext cx="291242" cy="3399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D2B42DF3-B211-4BD8-B34D-A0245DDC5DC3}"/>
              </a:ext>
            </a:extLst>
          </p:cNvPr>
          <p:cNvCxnSpPr/>
          <p:nvPr/>
        </p:nvCxnSpPr>
        <p:spPr>
          <a:xfrm>
            <a:off x="6208542" y="991772"/>
            <a:ext cx="0" cy="5643849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lecha: a la derecha con bandas 46">
            <a:extLst>
              <a:ext uri="{FF2B5EF4-FFF2-40B4-BE49-F238E27FC236}">
                <a16:creationId xmlns:a16="http://schemas.microsoft.com/office/drawing/2014/main" id="{74AE9065-794E-4D3E-AC32-E53F4E96DE1C}"/>
              </a:ext>
            </a:extLst>
          </p:cNvPr>
          <p:cNvSpPr/>
          <p:nvPr/>
        </p:nvSpPr>
        <p:spPr>
          <a:xfrm>
            <a:off x="5029098" y="169412"/>
            <a:ext cx="960884" cy="585954"/>
          </a:xfrm>
          <a:prstGeom prst="striped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86270E5F-6F0F-47C8-9FF1-2993288EB760}"/>
              </a:ext>
            </a:extLst>
          </p:cNvPr>
          <p:cNvSpPr txBox="1"/>
          <p:nvPr/>
        </p:nvSpPr>
        <p:spPr>
          <a:xfrm>
            <a:off x="5732751" y="169412"/>
            <a:ext cx="67506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4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omelike" pitchFamily="50" charset="0"/>
              </a:rPr>
              <a:t>Selecciona la calculadora correcta</a:t>
            </a:r>
          </a:p>
        </p:txBody>
      </p:sp>
      <p:grpSp>
        <p:nvGrpSpPr>
          <p:cNvPr id="57" name="753">
            <a:extLst>
              <a:ext uri="{FF2B5EF4-FFF2-40B4-BE49-F238E27FC236}">
                <a16:creationId xmlns:a16="http://schemas.microsoft.com/office/drawing/2014/main" id="{8125F4E7-1B62-4796-AA72-FE97AEA56BC2}"/>
              </a:ext>
            </a:extLst>
          </p:cNvPr>
          <p:cNvGrpSpPr/>
          <p:nvPr/>
        </p:nvGrpSpPr>
        <p:grpSpPr>
          <a:xfrm>
            <a:off x="6659285" y="1197868"/>
            <a:ext cx="2448807" cy="2448807"/>
            <a:chOff x="6659285" y="1197868"/>
            <a:chExt cx="2448807" cy="2448807"/>
          </a:xfrm>
        </p:grpSpPr>
        <p:pic>
          <p:nvPicPr>
            <p:cNvPr id="39" name="Imagen 38" descr="Imagen que contiene dibujo, reloj&#10;&#10;Descripción generada automáticamente">
              <a:extLst>
                <a:ext uri="{FF2B5EF4-FFF2-40B4-BE49-F238E27FC236}">
                  <a16:creationId xmlns:a16="http://schemas.microsoft.com/office/drawing/2014/main" id="{9E124D97-1D59-4DE4-AFB4-47F2A2A19D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9285" y="1197868"/>
              <a:ext cx="2448807" cy="2448807"/>
            </a:xfrm>
            <a:prstGeom prst="rect">
              <a:avLst/>
            </a:prstGeom>
          </p:spPr>
        </p:pic>
        <p:sp>
          <p:nvSpPr>
            <p:cNvPr id="50" name="CuadroTexto 49">
              <a:extLst>
                <a:ext uri="{FF2B5EF4-FFF2-40B4-BE49-F238E27FC236}">
                  <a16:creationId xmlns:a16="http://schemas.microsoft.com/office/drawing/2014/main" id="{3E50F8E9-9D11-4679-A46E-FE59581AC30C}"/>
                </a:ext>
              </a:extLst>
            </p:cNvPr>
            <p:cNvSpPr txBox="1"/>
            <p:nvPr/>
          </p:nvSpPr>
          <p:spPr>
            <a:xfrm>
              <a:off x="7300091" y="1324140"/>
              <a:ext cx="13605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latin typeface="Homelike" pitchFamily="50" charset="0"/>
                </a:rPr>
                <a:t>753</a:t>
              </a:r>
            </a:p>
          </p:txBody>
        </p:sp>
      </p:grpSp>
      <p:grpSp>
        <p:nvGrpSpPr>
          <p:cNvPr id="58" name="573">
            <a:extLst>
              <a:ext uri="{FF2B5EF4-FFF2-40B4-BE49-F238E27FC236}">
                <a16:creationId xmlns:a16="http://schemas.microsoft.com/office/drawing/2014/main" id="{8BE3D4B7-0A3B-4C93-908C-1E338E4F6EB3}"/>
              </a:ext>
            </a:extLst>
          </p:cNvPr>
          <p:cNvGrpSpPr/>
          <p:nvPr/>
        </p:nvGrpSpPr>
        <p:grpSpPr>
          <a:xfrm>
            <a:off x="9374584" y="1197867"/>
            <a:ext cx="2448807" cy="2448807"/>
            <a:chOff x="9374584" y="1197867"/>
            <a:chExt cx="2448807" cy="2448807"/>
          </a:xfrm>
        </p:grpSpPr>
        <p:pic>
          <p:nvPicPr>
            <p:cNvPr id="45" name="Imagen 44" descr="Imagen que contiene dibujo, reloj&#10;&#10;Descripción generada automáticamente">
              <a:extLst>
                <a:ext uri="{FF2B5EF4-FFF2-40B4-BE49-F238E27FC236}">
                  <a16:creationId xmlns:a16="http://schemas.microsoft.com/office/drawing/2014/main" id="{9E732EBD-13E6-4069-B417-0F94FC879A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74584" y="1197867"/>
              <a:ext cx="2448807" cy="2448807"/>
            </a:xfrm>
            <a:prstGeom prst="rect">
              <a:avLst/>
            </a:prstGeom>
          </p:spPr>
        </p:pic>
        <p:sp>
          <p:nvSpPr>
            <p:cNvPr id="52" name="CuadroTexto 51">
              <a:extLst>
                <a:ext uri="{FF2B5EF4-FFF2-40B4-BE49-F238E27FC236}">
                  <a16:creationId xmlns:a16="http://schemas.microsoft.com/office/drawing/2014/main" id="{51A92AB4-0DE7-4C17-93C7-DC6499DA59E4}"/>
                </a:ext>
              </a:extLst>
            </p:cNvPr>
            <p:cNvSpPr txBox="1"/>
            <p:nvPr/>
          </p:nvSpPr>
          <p:spPr>
            <a:xfrm>
              <a:off x="10059558" y="1324140"/>
              <a:ext cx="13605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latin typeface="Homelike" pitchFamily="50" charset="0"/>
                </a:rPr>
                <a:t>573</a:t>
              </a:r>
            </a:p>
          </p:txBody>
        </p:sp>
      </p:grpSp>
      <p:grpSp>
        <p:nvGrpSpPr>
          <p:cNvPr id="59" name="357">
            <a:extLst>
              <a:ext uri="{FF2B5EF4-FFF2-40B4-BE49-F238E27FC236}">
                <a16:creationId xmlns:a16="http://schemas.microsoft.com/office/drawing/2014/main" id="{30B22082-467A-4B62-8975-7F9A7A20BC46}"/>
              </a:ext>
            </a:extLst>
          </p:cNvPr>
          <p:cNvGrpSpPr/>
          <p:nvPr/>
        </p:nvGrpSpPr>
        <p:grpSpPr>
          <a:xfrm>
            <a:off x="7940138" y="4025348"/>
            <a:ext cx="2448807" cy="2448807"/>
            <a:chOff x="7940138" y="4025348"/>
            <a:chExt cx="2448807" cy="2448807"/>
          </a:xfrm>
        </p:grpSpPr>
        <p:pic>
          <p:nvPicPr>
            <p:cNvPr id="43" name="Imagen 42" descr="Imagen que contiene dibujo, reloj&#10;&#10;Descripción generada automáticamente">
              <a:extLst>
                <a:ext uri="{FF2B5EF4-FFF2-40B4-BE49-F238E27FC236}">
                  <a16:creationId xmlns:a16="http://schemas.microsoft.com/office/drawing/2014/main" id="{31399DAD-BAEB-4A08-B120-57C0C2A220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0138" y="4025348"/>
              <a:ext cx="2448807" cy="2448807"/>
            </a:xfrm>
            <a:prstGeom prst="rect">
              <a:avLst/>
            </a:prstGeom>
          </p:spPr>
        </p:pic>
        <p:sp>
          <p:nvSpPr>
            <p:cNvPr id="54" name="CuadroTexto 53">
              <a:extLst>
                <a:ext uri="{FF2B5EF4-FFF2-40B4-BE49-F238E27FC236}">
                  <a16:creationId xmlns:a16="http://schemas.microsoft.com/office/drawing/2014/main" id="{E1F69240-AF57-4EED-BD79-63772B5120EB}"/>
                </a:ext>
              </a:extLst>
            </p:cNvPr>
            <p:cNvSpPr txBox="1"/>
            <p:nvPr/>
          </p:nvSpPr>
          <p:spPr>
            <a:xfrm>
              <a:off x="8624517" y="4173142"/>
              <a:ext cx="13605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latin typeface="Homelike" pitchFamily="50" charset="0"/>
                </a:rPr>
                <a:t>357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908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8330B22-4935-4BF3-8FEE-AAD8BCC803E0}"/>
              </a:ext>
            </a:extLst>
          </p:cNvPr>
          <p:cNvSpPr txBox="1"/>
          <p:nvPr/>
        </p:nvSpPr>
        <p:spPr>
          <a:xfrm>
            <a:off x="-609587" y="90173"/>
            <a:ext cx="6750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omelike" pitchFamily="50" charset="0"/>
              </a:rPr>
              <a:t>¿Qué número representa?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1C14AED-C7A1-4042-B9AA-90D0285727B9}"/>
              </a:ext>
            </a:extLst>
          </p:cNvPr>
          <p:cNvSpPr/>
          <p:nvPr/>
        </p:nvSpPr>
        <p:spPr>
          <a:xfrm>
            <a:off x="1173762" y="1761460"/>
            <a:ext cx="1111348" cy="98473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D7092B0-6428-44B7-B59A-506BD9695D78}"/>
              </a:ext>
            </a:extLst>
          </p:cNvPr>
          <p:cNvSpPr/>
          <p:nvPr/>
        </p:nvSpPr>
        <p:spPr>
          <a:xfrm>
            <a:off x="3066756" y="1761461"/>
            <a:ext cx="1111348" cy="98473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60CD474-49D9-4A19-AB75-44700B4AFDB3}"/>
              </a:ext>
            </a:extLst>
          </p:cNvPr>
          <p:cNvSpPr/>
          <p:nvPr/>
        </p:nvSpPr>
        <p:spPr>
          <a:xfrm>
            <a:off x="1089082" y="3040609"/>
            <a:ext cx="291242" cy="984739"/>
          </a:xfrm>
          <a:prstGeom prst="rect">
            <a:avLst/>
          </a:prstGeom>
          <a:solidFill>
            <a:srgbClr val="FF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172A0451-E012-454B-BBB9-E1B8D8BB3136}"/>
              </a:ext>
            </a:extLst>
          </p:cNvPr>
          <p:cNvSpPr/>
          <p:nvPr/>
        </p:nvSpPr>
        <p:spPr>
          <a:xfrm>
            <a:off x="2041047" y="3040609"/>
            <a:ext cx="291242" cy="984739"/>
          </a:xfrm>
          <a:prstGeom prst="rect">
            <a:avLst/>
          </a:prstGeom>
          <a:solidFill>
            <a:srgbClr val="FF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A67CD2E5-9EED-424C-A493-4E8646CD1DE5}"/>
              </a:ext>
            </a:extLst>
          </p:cNvPr>
          <p:cNvSpPr/>
          <p:nvPr/>
        </p:nvSpPr>
        <p:spPr>
          <a:xfrm>
            <a:off x="2993012" y="3040609"/>
            <a:ext cx="291242" cy="984739"/>
          </a:xfrm>
          <a:prstGeom prst="rect">
            <a:avLst/>
          </a:prstGeom>
          <a:solidFill>
            <a:srgbClr val="FF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6406A14E-5E5D-4B0A-BE94-631CEB124A05}"/>
              </a:ext>
            </a:extLst>
          </p:cNvPr>
          <p:cNvSpPr/>
          <p:nvPr/>
        </p:nvSpPr>
        <p:spPr>
          <a:xfrm>
            <a:off x="3944976" y="3040609"/>
            <a:ext cx="291242" cy="984739"/>
          </a:xfrm>
          <a:prstGeom prst="rect">
            <a:avLst/>
          </a:prstGeom>
          <a:solidFill>
            <a:srgbClr val="FF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26EA8530-0CAB-4B71-B977-CA91861BF89C}"/>
              </a:ext>
            </a:extLst>
          </p:cNvPr>
          <p:cNvSpPr/>
          <p:nvPr/>
        </p:nvSpPr>
        <p:spPr>
          <a:xfrm>
            <a:off x="1204507" y="4496308"/>
            <a:ext cx="291242" cy="3399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5EA516A1-6123-41C6-8247-9CA1F5710765}"/>
              </a:ext>
            </a:extLst>
          </p:cNvPr>
          <p:cNvSpPr/>
          <p:nvPr/>
        </p:nvSpPr>
        <p:spPr>
          <a:xfrm>
            <a:off x="1671998" y="4496308"/>
            <a:ext cx="291242" cy="3399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FD6BBC19-78E4-4B80-97B5-79F38B652E3D}"/>
              </a:ext>
            </a:extLst>
          </p:cNvPr>
          <p:cNvSpPr/>
          <p:nvPr/>
        </p:nvSpPr>
        <p:spPr>
          <a:xfrm>
            <a:off x="2139489" y="4496308"/>
            <a:ext cx="291242" cy="3399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2BF964D8-AAD1-4AC1-BCDF-62C590A6A698}"/>
              </a:ext>
            </a:extLst>
          </p:cNvPr>
          <p:cNvSpPr/>
          <p:nvPr/>
        </p:nvSpPr>
        <p:spPr>
          <a:xfrm>
            <a:off x="2606980" y="4496308"/>
            <a:ext cx="291242" cy="3399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680E986F-5BCD-4424-A16F-63D4332C13BE}"/>
              </a:ext>
            </a:extLst>
          </p:cNvPr>
          <p:cNvSpPr/>
          <p:nvPr/>
        </p:nvSpPr>
        <p:spPr>
          <a:xfrm>
            <a:off x="3074471" y="4496308"/>
            <a:ext cx="291242" cy="3399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1E106B2F-47DE-4E9E-98B2-04DFADBD93F8}"/>
              </a:ext>
            </a:extLst>
          </p:cNvPr>
          <p:cNvSpPr/>
          <p:nvPr/>
        </p:nvSpPr>
        <p:spPr>
          <a:xfrm>
            <a:off x="3541962" y="4496308"/>
            <a:ext cx="291242" cy="3399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0944F773-9756-4BAC-944E-AD33EC9CA6BC}"/>
              </a:ext>
            </a:extLst>
          </p:cNvPr>
          <p:cNvSpPr/>
          <p:nvPr/>
        </p:nvSpPr>
        <p:spPr>
          <a:xfrm>
            <a:off x="4009453" y="4496308"/>
            <a:ext cx="291242" cy="3399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D2B42DF3-B211-4BD8-B34D-A0245DDC5DC3}"/>
              </a:ext>
            </a:extLst>
          </p:cNvPr>
          <p:cNvCxnSpPr/>
          <p:nvPr/>
        </p:nvCxnSpPr>
        <p:spPr>
          <a:xfrm>
            <a:off x="6208542" y="991772"/>
            <a:ext cx="0" cy="5643849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lecha: a la derecha con bandas 46">
            <a:extLst>
              <a:ext uri="{FF2B5EF4-FFF2-40B4-BE49-F238E27FC236}">
                <a16:creationId xmlns:a16="http://schemas.microsoft.com/office/drawing/2014/main" id="{74AE9065-794E-4D3E-AC32-E53F4E96DE1C}"/>
              </a:ext>
            </a:extLst>
          </p:cNvPr>
          <p:cNvSpPr/>
          <p:nvPr/>
        </p:nvSpPr>
        <p:spPr>
          <a:xfrm>
            <a:off x="5029098" y="169412"/>
            <a:ext cx="960884" cy="585954"/>
          </a:xfrm>
          <a:prstGeom prst="striped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86270E5F-6F0F-47C8-9FF1-2993288EB760}"/>
              </a:ext>
            </a:extLst>
          </p:cNvPr>
          <p:cNvSpPr txBox="1"/>
          <p:nvPr/>
        </p:nvSpPr>
        <p:spPr>
          <a:xfrm>
            <a:off x="5732751" y="169412"/>
            <a:ext cx="67506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4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omelike" pitchFamily="50" charset="0"/>
              </a:rPr>
              <a:t>Selecciona la calculadora correcta</a:t>
            </a:r>
          </a:p>
        </p:txBody>
      </p:sp>
      <p:grpSp>
        <p:nvGrpSpPr>
          <p:cNvPr id="57" name="249">
            <a:extLst>
              <a:ext uri="{FF2B5EF4-FFF2-40B4-BE49-F238E27FC236}">
                <a16:creationId xmlns:a16="http://schemas.microsoft.com/office/drawing/2014/main" id="{8125F4E7-1B62-4796-AA72-FE97AEA56BC2}"/>
              </a:ext>
            </a:extLst>
          </p:cNvPr>
          <p:cNvGrpSpPr/>
          <p:nvPr/>
        </p:nvGrpSpPr>
        <p:grpSpPr>
          <a:xfrm>
            <a:off x="6659285" y="1197868"/>
            <a:ext cx="2448807" cy="2448807"/>
            <a:chOff x="6659285" y="1197868"/>
            <a:chExt cx="2448807" cy="2448807"/>
          </a:xfrm>
        </p:grpSpPr>
        <p:pic>
          <p:nvPicPr>
            <p:cNvPr id="39" name="Imagen 38" descr="Imagen que contiene dibujo, reloj&#10;&#10;Descripción generada automáticamente">
              <a:extLst>
                <a:ext uri="{FF2B5EF4-FFF2-40B4-BE49-F238E27FC236}">
                  <a16:creationId xmlns:a16="http://schemas.microsoft.com/office/drawing/2014/main" id="{9E124D97-1D59-4DE4-AFB4-47F2A2A19D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9285" y="1197868"/>
              <a:ext cx="2448807" cy="2448807"/>
            </a:xfrm>
            <a:prstGeom prst="rect">
              <a:avLst/>
            </a:prstGeom>
          </p:spPr>
        </p:pic>
        <p:sp>
          <p:nvSpPr>
            <p:cNvPr id="50" name="CuadroTexto 49">
              <a:extLst>
                <a:ext uri="{FF2B5EF4-FFF2-40B4-BE49-F238E27FC236}">
                  <a16:creationId xmlns:a16="http://schemas.microsoft.com/office/drawing/2014/main" id="{3E50F8E9-9D11-4679-A46E-FE59581AC30C}"/>
                </a:ext>
              </a:extLst>
            </p:cNvPr>
            <p:cNvSpPr txBox="1"/>
            <p:nvPr/>
          </p:nvSpPr>
          <p:spPr>
            <a:xfrm>
              <a:off x="7300091" y="1324140"/>
              <a:ext cx="13605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latin typeface="Homelike" pitchFamily="50" charset="0"/>
                </a:rPr>
                <a:t>249</a:t>
              </a:r>
            </a:p>
          </p:txBody>
        </p:sp>
      </p:grpSp>
      <p:grpSp>
        <p:nvGrpSpPr>
          <p:cNvPr id="58" name="942">
            <a:extLst>
              <a:ext uri="{FF2B5EF4-FFF2-40B4-BE49-F238E27FC236}">
                <a16:creationId xmlns:a16="http://schemas.microsoft.com/office/drawing/2014/main" id="{8BE3D4B7-0A3B-4C93-908C-1E338E4F6EB3}"/>
              </a:ext>
            </a:extLst>
          </p:cNvPr>
          <p:cNvGrpSpPr/>
          <p:nvPr/>
        </p:nvGrpSpPr>
        <p:grpSpPr>
          <a:xfrm>
            <a:off x="9374584" y="1197867"/>
            <a:ext cx="2448807" cy="2448807"/>
            <a:chOff x="9374584" y="1197867"/>
            <a:chExt cx="2448807" cy="2448807"/>
          </a:xfrm>
        </p:grpSpPr>
        <p:pic>
          <p:nvPicPr>
            <p:cNvPr id="45" name="Imagen 44" descr="Imagen que contiene dibujo, reloj&#10;&#10;Descripción generada automáticamente">
              <a:extLst>
                <a:ext uri="{FF2B5EF4-FFF2-40B4-BE49-F238E27FC236}">
                  <a16:creationId xmlns:a16="http://schemas.microsoft.com/office/drawing/2014/main" id="{9E732EBD-13E6-4069-B417-0F94FC879A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74584" y="1197867"/>
              <a:ext cx="2448807" cy="2448807"/>
            </a:xfrm>
            <a:prstGeom prst="rect">
              <a:avLst/>
            </a:prstGeom>
          </p:spPr>
        </p:pic>
        <p:sp>
          <p:nvSpPr>
            <p:cNvPr id="52" name="CuadroTexto 51">
              <a:extLst>
                <a:ext uri="{FF2B5EF4-FFF2-40B4-BE49-F238E27FC236}">
                  <a16:creationId xmlns:a16="http://schemas.microsoft.com/office/drawing/2014/main" id="{51A92AB4-0DE7-4C17-93C7-DC6499DA59E4}"/>
                </a:ext>
              </a:extLst>
            </p:cNvPr>
            <p:cNvSpPr txBox="1"/>
            <p:nvPr/>
          </p:nvSpPr>
          <p:spPr>
            <a:xfrm>
              <a:off x="10059558" y="1324140"/>
              <a:ext cx="13605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latin typeface="Homelike" pitchFamily="50" charset="0"/>
                </a:rPr>
                <a:t>942</a:t>
              </a:r>
            </a:p>
          </p:txBody>
        </p:sp>
      </p:grpSp>
      <p:grpSp>
        <p:nvGrpSpPr>
          <p:cNvPr id="59" name="492">
            <a:extLst>
              <a:ext uri="{FF2B5EF4-FFF2-40B4-BE49-F238E27FC236}">
                <a16:creationId xmlns:a16="http://schemas.microsoft.com/office/drawing/2014/main" id="{30B22082-467A-4B62-8975-7F9A7A20BC46}"/>
              </a:ext>
            </a:extLst>
          </p:cNvPr>
          <p:cNvGrpSpPr/>
          <p:nvPr/>
        </p:nvGrpSpPr>
        <p:grpSpPr>
          <a:xfrm>
            <a:off x="7940138" y="4025348"/>
            <a:ext cx="2448807" cy="2448807"/>
            <a:chOff x="7940138" y="4025348"/>
            <a:chExt cx="2448807" cy="2448807"/>
          </a:xfrm>
        </p:grpSpPr>
        <p:pic>
          <p:nvPicPr>
            <p:cNvPr id="43" name="Imagen 42" descr="Imagen que contiene dibujo, reloj&#10;&#10;Descripción generada automáticamente">
              <a:extLst>
                <a:ext uri="{FF2B5EF4-FFF2-40B4-BE49-F238E27FC236}">
                  <a16:creationId xmlns:a16="http://schemas.microsoft.com/office/drawing/2014/main" id="{31399DAD-BAEB-4A08-B120-57C0C2A220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0138" y="4025348"/>
              <a:ext cx="2448807" cy="2448807"/>
            </a:xfrm>
            <a:prstGeom prst="rect">
              <a:avLst/>
            </a:prstGeom>
          </p:spPr>
        </p:pic>
        <p:sp>
          <p:nvSpPr>
            <p:cNvPr id="54" name="CuadroTexto 53">
              <a:extLst>
                <a:ext uri="{FF2B5EF4-FFF2-40B4-BE49-F238E27FC236}">
                  <a16:creationId xmlns:a16="http://schemas.microsoft.com/office/drawing/2014/main" id="{E1F69240-AF57-4EED-BD79-63772B5120EB}"/>
                </a:ext>
              </a:extLst>
            </p:cNvPr>
            <p:cNvSpPr txBox="1"/>
            <p:nvPr/>
          </p:nvSpPr>
          <p:spPr>
            <a:xfrm>
              <a:off x="8624517" y="4173142"/>
              <a:ext cx="13605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latin typeface="Homelike" pitchFamily="50" charset="0"/>
                </a:rPr>
                <a:t>492</a:t>
              </a:r>
            </a:p>
          </p:txBody>
        </p:sp>
      </p:grpSp>
      <p:sp>
        <p:nvSpPr>
          <p:cNvPr id="2" name="Rectángulo 1">
            <a:extLst>
              <a:ext uri="{FF2B5EF4-FFF2-40B4-BE49-F238E27FC236}">
                <a16:creationId xmlns:a16="http://schemas.microsoft.com/office/drawing/2014/main" id="{D68590A1-B884-4031-A9DD-9E6E1B6B28AC}"/>
              </a:ext>
            </a:extLst>
          </p:cNvPr>
          <p:cNvSpPr/>
          <p:nvPr/>
        </p:nvSpPr>
        <p:spPr>
          <a:xfrm>
            <a:off x="737016" y="4479504"/>
            <a:ext cx="291242" cy="3399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EB273C3-CE09-4B53-9960-040B4D997BC5}"/>
              </a:ext>
            </a:extLst>
          </p:cNvPr>
          <p:cNvSpPr/>
          <p:nvPr/>
        </p:nvSpPr>
        <p:spPr>
          <a:xfrm>
            <a:off x="4476947" y="4496308"/>
            <a:ext cx="291242" cy="3399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714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24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Homelike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Sara Melero Marcos</dc:creator>
  <cp:lastModifiedBy>Sara Melero Marcos</cp:lastModifiedBy>
  <cp:revision>12</cp:revision>
  <dcterms:created xsi:type="dcterms:W3CDTF">2020-08-07T08:54:29Z</dcterms:created>
  <dcterms:modified xsi:type="dcterms:W3CDTF">2020-08-07T10:40:05Z</dcterms:modified>
</cp:coreProperties>
</file>