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F18F"/>
    <a:srgbClr val="FF5050"/>
    <a:srgbClr val="67E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A6AAC-0042-40CE-A653-1A1048875434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B277E-994A-47A6-8BDC-9E4BEBADF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2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Selecionar</a:t>
            </a:r>
            <a:r>
              <a:rPr lang="en-GB" dirty="0" smtClean="0"/>
              <a:t> </a:t>
            </a:r>
            <a:r>
              <a:rPr lang="en-GB" dirty="0" err="1" smtClean="0"/>
              <a:t>todoas</a:t>
            </a:r>
            <a:r>
              <a:rPr lang="en-GB" dirty="0" smtClean="0"/>
              <a:t> las </a:t>
            </a:r>
            <a:r>
              <a:rPr lang="en-GB" dirty="0" err="1" smtClean="0"/>
              <a:t>imagenes</a:t>
            </a:r>
            <a:r>
              <a:rPr lang="en-GB" dirty="0" smtClean="0"/>
              <a:t> a la </a:t>
            </a:r>
            <a:r>
              <a:rPr lang="en-GB" dirty="0" err="1" smtClean="0"/>
              <a:t>vez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seleccionar</a:t>
            </a:r>
            <a:r>
              <a:rPr lang="en-GB" baseline="0" dirty="0" smtClean="0"/>
              <a:t> el </a:t>
            </a:r>
            <a:r>
              <a:rPr lang="en-GB" baseline="0" dirty="0" err="1" smtClean="0"/>
              <a:t>tamano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B277E-994A-47A6-8BDC-9E4BEBADFC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6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estudiantes</a:t>
            </a:r>
            <a:r>
              <a:rPr lang="en-GB" dirty="0" smtClean="0"/>
              <a:t> </a:t>
            </a:r>
            <a:r>
              <a:rPr lang="en-GB" dirty="0" err="1" smtClean="0"/>
              <a:t>tienen</a:t>
            </a:r>
            <a:r>
              <a:rPr lang="en-GB" dirty="0" smtClean="0"/>
              <a:t> que </a:t>
            </a:r>
            <a:r>
              <a:rPr lang="en-GB" dirty="0" err="1" smtClean="0"/>
              <a:t>seleccionar</a:t>
            </a:r>
            <a:r>
              <a:rPr lang="en-GB" dirty="0" smtClean="0"/>
              <a:t> el que no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correcto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B277E-994A-47A6-8BDC-9E4BEBADFC3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6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estudiantes</a:t>
            </a:r>
            <a:r>
              <a:rPr lang="en-GB" dirty="0" smtClean="0"/>
              <a:t> </a:t>
            </a:r>
            <a:r>
              <a:rPr lang="en-GB" dirty="0" err="1" smtClean="0"/>
              <a:t>tienen</a:t>
            </a:r>
            <a:r>
              <a:rPr lang="en-GB" dirty="0" smtClean="0"/>
              <a:t> que </a:t>
            </a:r>
            <a:r>
              <a:rPr lang="en-GB" dirty="0" err="1" smtClean="0"/>
              <a:t>seleccionar</a:t>
            </a:r>
            <a:r>
              <a:rPr lang="en-GB" dirty="0" smtClean="0"/>
              <a:t> el que no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smtClean="0"/>
              <a:t>correcto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B277E-994A-47A6-8BDC-9E4BEBADFC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6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Los </a:t>
            </a:r>
            <a:r>
              <a:rPr lang="en-GB" dirty="0" err="1" smtClean="0"/>
              <a:t>estudiantes</a:t>
            </a:r>
            <a:r>
              <a:rPr lang="en-GB" dirty="0" smtClean="0"/>
              <a:t> </a:t>
            </a:r>
            <a:r>
              <a:rPr lang="en-GB" dirty="0" err="1" smtClean="0"/>
              <a:t>tienen</a:t>
            </a:r>
            <a:r>
              <a:rPr lang="en-GB" dirty="0" smtClean="0"/>
              <a:t> que </a:t>
            </a:r>
            <a:r>
              <a:rPr lang="en-GB" dirty="0" err="1" smtClean="0"/>
              <a:t>seleccionar</a:t>
            </a:r>
            <a:r>
              <a:rPr lang="en-GB" dirty="0" smtClean="0"/>
              <a:t> el que no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smtClean="0"/>
              <a:t>correcto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B277E-994A-47A6-8BDC-9E4BEBADFC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91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69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8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7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6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9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01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8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74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DC534-8C81-4324-ABD0-8B9FF8D75E68}" type="datetimeFigureOut">
              <a:rPr lang="en-GB" smtClean="0"/>
              <a:t>08/08/2020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97BD9-0E8E-4AF4-9C23-48744A33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0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68974" y="0"/>
            <a:ext cx="8407482" cy="1412776"/>
          </a:xfrm>
          <a:prstGeom prst="rect">
            <a:avLst/>
          </a:prstGeom>
          <a:solidFill>
            <a:srgbClr val="9DF18F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What photo is..."/>
          <p:cNvSpPr txBox="1"/>
          <p:nvPr/>
        </p:nvSpPr>
        <p:spPr>
          <a:xfrm>
            <a:off x="467544" y="33265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¿</a:t>
            </a:r>
            <a:r>
              <a:rPr lang="en-GB" sz="3600" b="1" dirty="0" err="1" smtClean="0"/>
              <a:t>Qué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foto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es</a:t>
            </a:r>
            <a:r>
              <a:rPr lang="en-GB" sz="3600" b="1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‘</a:t>
            </a:r>
            <a:r>
              <a:rPr lang="en-GB" sz="3600" b="1" dirty="0" err="1" smtClean="0">
                <a:solidFill>
                  <a:srgbClr val="FF0000"/>
                </a:solidFill>
              </a:rPr>
              <a:t>Hice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deportes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acuáticos</a:t>
            </a:r>
            <a:r>
              <a:rPr lang="en-GB" sz="3600" b="1" dirty="0" smtClean="0">
                <a:solidFill>
                  <a:srgbClr val="FF0000"/>
                </a:solidFill>
              </a:rPr>
              <a:t>’</a:t>
            </a:r>
            <a:r>
              <a:rPr lang="en-GB" sz="3600" b="1" dirty="0" smtClean="0"/>
              <a:t>?</a:t>
            </a:r>
            <a:endParaRPr lang="en-GB" sz="3600" b="1" dirty="0"/>
          </a:p>
        </p:txBody>
      </p:sp>
      <p:pic>
        <p:nvPicPr>
          <p:cNvPr id="5" name="Hice equitación" descr="horseri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74" y="2459907"/>
            <a:ext cx="301896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Hice deportes acuáticos" descr="TX06lk011a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855" y="2459907"/>
            <a:ext cx="1866368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Hice piraguismo" descr="26EE60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707" y="2459907"/>
            <a:ext cx="3010056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3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rgbClr val="9DF18F"/>
          </a:solidFill>
          <a:ln>
            <a:solidFill>
              <a:srgbClr val="9DF1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What photo is..."/>
          <p:cNvSpPr txBox="1"/>
          <p:nvPr/>
        </p:nvSpPr>
        <p:spPr>
          <a:xfrm>
            <a:off x="268973" y="332656"/>
            <a:ext cx="8695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¿</a:t>
            </a:r>
            <a:r>
              <a:rPr lang="en-GB" sz="3600" b="1" dirty="0" err="1" smtClean="0"/>
              <a:t>Qué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foto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es</a:t>
            </a:r>
            <a:r>
              <a:rPr lang="en-GB" sz="3600" b="1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‘</a:t>
            </a:r>
            <a:r>
              <a:rPr lang="en-GB" sz="3600" b="1" dirty="0" err="1" smtClean="0">
                <a:solidFill>
                  <a:srgbClr val="FF0000"/>
                </a:solidFill>
              </a:rPr>
              <a:t>Hice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deportes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acuáticos</a:t>
            </a:r>
            <a:r>
              <a:rPr lang="en-GB" sz="3600" b="1" dirty="0" smtClean="0">
                <a:solidFill>
                  <a:srgbClr val="FF0000"/>
                </a:solidFill>
              </a:rPr>
              <a:t>’</a:t>
            </a:r>
            <a:r>
              <a:rPr lang="en-GB" sz="3600" b="1" dirty="0" smtClean="0"/>
              <a:t>?</a:t>
            </a:r>
            <a:endParaRPr lang="en-GB" sz="3600" b="1" dirty="0"/>
          </a:p>
        </p:txBody>
      </p:sp>
      <p:pic>
        <p:nvPicPr>
          <p:cNvPr id="5" name="Hice equitación" descr="horseri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74" y="2459907"/>
            <a:ext cx="301896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Hice deportes acuáticos" descr="TX06lk011a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855" y="2459907"/>
            <a:ext cx="1866368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Hice piraguismo" descr="26EE60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707" y="2459907"/>
            <a:ext cx="3010056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&quot;No&quot; Symbol 1"/>
          <p:cNvSpPr/>
          <p:nvPr/>
        </p:nvSpPr>
        <p:spPr>
          <a:xfrm>
            <a:off x="3131840" y="2033387"/>
            <a:ext cx="3150898" cy="2736304"/>
          </a:xfrm>
          <a:prstGeom prst="noSmoking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6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68974" y="0"/>
            <a:ext cx="8407482" cy="1412776"/>
          </a:xfrm>
          <a:prstGeom prst="rect">
            <a:avLst/>
          </a:prstGeom>
          <a:solidFill>
            <a:srgbClr val="9DF18F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What photo is..."/>
          <p:cNvSpPr txBox="1"/>
          <p:nvPr/>
        </p:nvSpPr>
        <p:spPr>
          <a:xfrm>
            <a:off x="467544" y="33265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¿</a:t>
            </a:r>
            <a:r>
              <a:rPr lang="en-GB" sz="3600" b="1" dirty="0" err="1" smtClean="0"/>
              <a:t>Qué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foto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es</a:t>
            </a:r>
            <a:r>
              <a:rPr lang="en-GB" sz="3600" b="1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‘</a:t>
            </a:r>
            <a:r>
              <a:rPr lang="en-GB" sz="3600" b="1" dirty="0" err="1" smtClean="0">
                <a:solidFill>
                  <a:srgbClr val="FF0000"/>
                </a:solidFill>
              </a:rPr>
              <a:t>Hice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equitación</a:t>
            </a:r>
            <a:r>
              <a:rPr lang="en-GB" sz="3600" b="1" dirty="0" smtClean="0">
                <a:solidFill>
                  <a:srgbClr val="FF0000"/>
                </a:solidFill>
              </a:rPr>
              <a:t>’</a:t>
            </a:r>
            <a:r>
              <a:rPr lang="en-GB" sz="3600" b="1" dirty="0" smtClean="0"/>
              <a:t>?</a:t>
            </a:r>
            <a:endParaRPr lang="en-GB" sz="3600" b="1" dirty="0"/>
          </a:p>
        </p:txBody>
      </p:sp>
      <p:pic>
        <p:nvPicPr>
          <p:cNvPr id="5" name="Hice equitación" descr="horseri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74" y="2459907"/>
            <a:ext cx="301896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Hice deportes acuáticos" descr="TX06lk011a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855" y="2459907"/>
            <a:ext cx="1866368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Hice piraguismo" descr="26EE60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707" y="2459907"/>
            <a:ext cx="3010056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&quot;No&quot; Symbol 1"/>
          <p:cNvSpPr/>
          <p:nvPr/>
        </p:nvSpPr>
        <p:spPr>
          <a:xfrm>
            <a:off x="268974" y="2033387"/>
            <a:ext cx="3150898" cy="2736304"/>
          </a:xfrm>
          <a:prstGeom prst="noSmoking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5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68974" y="0"/>
            <a:ext cx="8407482" cy="1412776"/>
          </a:xfrm>
          <a:prstGeom prst="rect">
            <a:avLst/>
          </a:prstGeom>
          <a:solidFill>
            <a:srgbClr val="9DF18F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What photo is..."/>
          <p:cNvSpPr txBox="1"/>
          <p:nvPr/>
        </p:nvSpPr>
        <p:spPr>
          <a:xfrm>
            <a:off x="467544" y="33265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¿</a:t>
            </a:r>
            <a:r>
              <a:rPr lang="en-GB" sz="3600" b="1" dirty="0" err="1" smtClean="0"/>
              <a:t>Qué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foto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es</a:t>
            </a:r>
            <a:r>
              <a:rPr lang="en-GB" sz="3600" b="1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‘</a:t>
            </a:r>
            <a:r>
              <a:rPr lang="en-GB" sz="3600" b="1" dirty="0" err="1" smtClean="0">
                <a:solidFill>
                  <a:srgbClr val="FF0000"/>
                </a:solidFill>
              </a:rPr>
              <a:t>Hice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piragüismo</a:t>
            </a:r>
            <a:r>
              <a:rPr lang="en-GB" sz="3600" b="1" dirty="0" smtClean="0">
                <a:solidFill>
                  <a:srgbClr val="FF0000"/>
                </a:solidFill>
              </a:rPr>
              <a:t>’</a:t>
            </a:r>
            <a:r>
              <a:rPr lang="en-GB" sz="3600" b="1" dirty="0" smtClean="0"/>
              <a:t>?</a:t>
            </a:r>
            <a:endParaRPr lang="en-GB" sz="3600" b="1" dirty="0"/>
          </a:p>
        </p:txBody>
      </p:sp>
      <p:pic>
        <p:nvPicPr>
          <p:cNvPr id="5" name="Hice equitación" descr="horseri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74" y="2459907"/>
            <a:ext cx="301896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Hice deportes acuáticos" descr="TX06lk011a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855" y="2459907"/>
            <a:ext cx="1866368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Hice piraguismo" descr="26EE60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707" y="2459907"/>
            <a:ext cx="3010056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&quot;No&quot; Symbol 1"/>
          <p:cNvSpPr/>
          <p:nvPr/>
        </p:nvSpPr>
        <p:spPr>
          <a:xfrm>
            <a:off x="5697865" y="1916832"/>
            <a:ext cx="3150898" cy="2736304"/>
          </a:xfrm>
          <a:prstGeom prst="noSmoking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80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de Freitas</dc:creator>
  <cp:lastModifiedBy>Mark de Freitas</cp:lastModifiedBy>
  <cp:revision>8</cp:revision>
  <dcterms:created xsi:type="dcterms:W3CDTF">2020-08-08T14:55:59Z</dcterms:created>
  <dcterms:modified xsi:type="dcterms:W3CDTF">2020-08-08T15:54:23Z</dcterms:modified>
</cp:coreProperties>
</file>