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2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E7640-67D6-4934-8440-977AAF4FC7EB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1942-CE3E-40CC-BEEB-F0F79F25BA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198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Icons made by &lt;a </a:t>
            </a:r>
            <a:r>
              <a:rPr lang="en-US" dirty="0" err="1"/>
              <a:t>href</a:t>
            </a:r>
            <a:r>
              <a:rPr lang="en-US" dirty="0"/>
              <a:t>="https://www.flaticon.com/authors/dighital" title="</a:t>
            </a:r>
            <a:r>
              <a:rPr lang="en-US" dirty="0" err="1"/>
              <a:t>Dighital</a:t>
            </a:r>
            <a:r>
              <a:rPr lang="en-US" dirty="0"/>
              <a:t>"&gt;</a:t>
            </a:r>
            <a:r>
              <a:rPr lang="en-US" dirty="0" err="1"/>
              <a:t>Dighital</a:t>
            </a:r>
            <a:r>
              <a:rPr lang="en-US" dirty="0"/>
              <a:t>&lt;/a&gt; from &lt;a </a:t>
            </a:r>
            <a:r>
              <a:rPr lang="en-US" dirty="0" err="1"/>
              <a:t>href</a:t>
            </a:r>
            <a:r>
              <a:rPr lang="en-US" dirty="0"/>
              <a:t>="https://www.flaticon.com/" title="</a:t>
            </a:r>
            <a:r>
              <a:rPr lang="en-US" dirty="0" err="1"/>
              <a:t>Flaticon</a:t>
            </a:r>
            <a:r>
              <a:rPr lang="en-US" dirty="0"/>
              <a:t>"&gt; www.flaticon.com&lt;/a&gt;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B0019-E740-49D0-9944-0AEB494336C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472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50EF7-57E1-49B6-B1EA-DC29C2F87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A80B4C-F9D2-4B44-A988-E6ED512A7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5CD9EF-7AC3-4487-8852-12EF380BA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DF593B-48C9-4857-9318-05318599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18E2B9-3CE7-435F-B697-8B80603B8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82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F91F0-DE2E-446A-AB62-817C2980D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F590E2-E80A-48A4-BF00-8E9D5FDEF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C46BC-B960-4179-A15C-835023E7B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A7AB11-AADA-4886-BD39-2D9F2CE4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DF08D4-CB0B-435B-8A75-CB0997CA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36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23FABA-1F5B-4E33-8387-592D3D9A41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D17B1-194F-4BEE-B3AC-53A45F561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EC3EA3-F715-4778-8808-C14FFC5D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6B74C-6818-4128-A782-FFC41521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B61365-8BE0-408D-BFB6-ED075302E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72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1763BC-0665-4E00-8ED4-D0A1F0FE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5D8078-9019-45E9-8E11-2891D5372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39068-DAC5-4659-A028-692445498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39A46B-3946-438F-B8BA-D2BED174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DCA83-AE05-4511-889E-B44C01D2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43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77AF9-A90F-44D1-8215-0F8E3580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CEDC08-034B-46C0-BE98-312E5157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BBFCE5-8F78-490C-A902-9C2B8379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413FCA-6C93-49A4-9E87-7E76529F8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E8394E-193A-4F5B-B9EF-E6FF57A2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79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FB1C8-F81B-424B-B75C-F1AB7EC3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8576D5-9D7D-4FCC-A630-CFAB8DB6D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76D525-27C8-4D2F-87B1-9082685A8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B9C6DC-5100-4E7C-9B89-FC4285B8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E0B648-323E-4BB8-8A1B-E26324D9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2229BB-5A9A-4240-BF36-E7C61DAA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13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C6349D-7840-4759-AC9E-D966931CD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62E499-1EFB-4E26-97A1-DE7EED217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1E0451-83D3-4A46-BA55-03674419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D982F8-9B84-4574-BEE4-076122128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781C9F-EA81-4B6F-AAB7-D5C0B9707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5D81E0-2C07-4139-A5B3-820AE638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82EFD1-156A-414D-932B-94278285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995210-4B9D-4258-A054-1CE66487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26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3A4CF-FB72-480B-A8D6-B1AC57E3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6D796B-2655-4B95-9F71-4847E95E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B4A1F4-ABE2-4B23-9A73-3B588531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0DA1969-D02B-44DA-AE1B-543FB16E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D950945-8B52-416F-B37B-8F5DA44E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CA31CDD-287A-4B4A-8B87-65957C05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6E8848-9EBB-43CE-A842-C1DD9450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4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49514-7AF4-4BE3-BCA2-5AEE65E9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C925A0-7EA3-49E2-B44A-D461F8D20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E34E36-300B-45E4-91F1-6BAF12E6D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F589CB2-DF32-42BD-87D6-73E129311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2FFC1-37D7-4520-AB25-0C38572B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24FCD6-FB1F-403C-8A3A-7B9613627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98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BC5B9-7D23-4D89-A84D-1B6BDB5D0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64B1EB6-73C6-4AA0-82BD-3D27C8BF5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4CF86C-0553-4B31-B86C-815493235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EA2FBA-4E3C-425C-8E1E-7BCB81BC1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389563-47D6-436F-A48C-4987837A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7A3355-A5D8-4513-A921-20070EAC4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69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80FF5D-713F-44D0-B26D-E9018F724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4AD3B6-C43C-406E-8D16-C1FF40DCB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287BD3-0378-4F6E-8224-429E6D8D3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8556-5153-4DCA-AD21-8F067354B7F5}" type="datetimeFigureOut">
              <a:rPr lang="es-ES" smtClean="0"/>
              <a:t>06/08/2020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3709D5-0CAD-4B5B-90D5-FD43BED08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F0E8CC-F54B-4774-99AA-1A5C11454C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241C-837A-4705-8E58-185D6D68C0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41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ology" descr="Imagen que contiene reloj, cuarto, plato&#10;&#10;Descripción generada automáticamente">
            <a:extLst>
              <a:ext uri="{FF2B5EF4-FFF2-40B4-BE49-F238E27FC236}">
                <a16:creationId xmlns:a16="http://schemas.microsoft.com/office/drawing/2014/main" id="{4FF1126A-9B86-4DC1-8EB7-971651E5FF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21" y="4170863"/>
            <a:ext cx="2160000" cy="2160000"/>
          </a:xfrm>
          <a:prstGeom prst="rect">
            <a:avLst/>
          </a:prstGeom>
        </p:spPr>
      </p:pic>
      <p:pic>
        <p:nvPicPr>
          <p:cNvPr id="9" name="History" descr="Imagen que contiene reloj, plato, luz&#10;&#10;Descripción generada automáticamente">
            <a:extLst>
              <a:ext uri="{FF2B5EF4-FFF2-40B4-BE49-F238E27FC236}">
                <a16:creationId xmlns:a16="http://schemas.microsoft.com/office/drawing/2014/main" id="{C9E4733D-1994-4F89-A377-759E1F456B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21" y="226032"/>
            <a:ext cx="2160000" cy="2160000"/>
          </a:xfrm>
          <a:prstGeom prst="rect">
            <a:avLst/>
          </a:prstGeom>
        </p:spPr>
      </p:pic>
      <p:pic>
        <p:nvPicPr>
          <p:cNvPr id="11" name="Art">
            <a:extLst>
              <a:ext uri="{FF2B5EF4-FFF2-40B4-BE49-F238E27FC236}">
                <a16:creationId xmlns:a16="http://schemas.microsoft.com/office/drawing/2014/main" id="{649A9A4D-019B-48F2-8FBB-C4DF7DC9EA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218" y="4170863"/>
            <a:ext cx="2160000" cy="2160000"/>
          </a:xfrm>
          <a:prstGeom prst="rect">
            <a:avLst/>
          </a:prstGeom>
        </p:spPr>
      </p:pic>
      <p:pic>
        <p:nvPicPr>
          <p:cNvPr id="14" name="Maths" descr="Imagen que contiene firmar, teléfono, celular, monitor&#10;&#10;Descripción generada automáticamente">
            <a:extLst>
              <a:ext uri="{FF2B5EF4-FFF2-40B4-BE49-F238E27FC236}">
                <a16:creationId xmlns:a16="http://schemas.microsoft.com/office/drawing/2014/main" id="{A78E184D-3509-4A53-8651-C0CC378279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218" y="226032"/>
            <a:ext cx="2160000" cy="2160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6FDBC91-9CA4-4466-BAC1-632D4EE9CFFE}"/>
              </a:ext>
            </a:extLst>
          </p:cNvPr>
          <p:cNvSpPr txBox="1"/>
          <p:nvPr/>
        </p:nvSpPr>
        <p:spPr>
          <a:xfrm>
            <a:off x="3536684" y="2578814"/>
            <a:ext cx="53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o Banana" pitchFamily="2" charset="0"/>
              </a:rPr>
              <a:t>YOU LEARN ABOUT LIVING BEINGS AND THE HUMAN BODY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7CA035C-5118-4683-AEE5-3C6CEA482FDD}"/>
              </a:ext>
            </a:extLst>
          </p:cNvPr>
          <p:cNvSpPr txBox="1"/>
          <p:nvPr/>
        </p:nvSpPr>
        <p:spPr>
          <a:xfrm>
            <a:off x="4503682" y="4076700"/>
            <a:ext cx="2809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>
                <a:solidFill>
                  <a:srgbClr val="92D050"/>
                </a:solidFill>
                <a:latin typeface="KG Chasing Cars" panose="02000000000000000000" pitchFamily="2" charset="0"/>
              </a:rPr>
              <a:t>biology</a:t>
            </a:r>
            <a:endParaRPr lang="es-ES" sz="6000" dirty="0">
              <a:solidFill>
                <a:srgbClr val="92D05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83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0.33333 -0.265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3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rt">
            <a:extLst>
              <a:ext uri="{FF2B5EF4-FFF2-40B4-BE49-F238E27FC236}">
                <a16:creationId xmlns:a16="http://schemas.microsoft.com/office/drawing/2014/main" id="{449B2488-8145-44B9-B396-36B5C0038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99" y="4242564"/>
            <a:ext cx="2160000" cy="2160000"/>
          </a:xfrm>
          <a:prstGeom prst="rect">
            <a:avLst/>
          </a:prstGeom>
        </p:spPr>
      </p:pic>
      <p:pic>
        <p:nvPicPr>
          <p:cNvPr id="5" name="Maths" descr="Imagen que contiene firmar, teléfono, celular, monitor&#10;&#10;Descripción generada automáticamente">
            <a:extLst>
              <a:ext uri="{FF2B5EF4-FFF2-40B4-BE49-F238E27FC236}">
                <a16:creationId xmlns:a16="http://schemas.microsoft.com/office/drawing/2014/main" id="{A013C895-304F-4614-B172-844207754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55437"/>
            <a:ext cx="2160000" cy="2160000"/>
          </a:xfrm>
          <a:prstGeom prst="rect">
            <a:avLst/>
          </a:prstGeom>
        </p:spPr>
      </p:pic>
      <p:pic>
        <p:nvPicPr>
          <p:cNvPr id="7" name="science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1F8A661-2E80-47FE-BC30-F6CF99896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242564"/>
            <a:ext cx="2160000" cy="2160000"/>
          </a:xfrm>
          <a:prstGeom prst="rect">
            <a:avLst/>
          </a:prstGeom>
        </p:spPr>
      </p:pic>
      <p:pic>
        <p:nvPicPr>
          <p:cNvPr id="9" name="languages" descr="Imagen que contiene alimentos, señal, firmar&#10;&#10;Descripción generada automáticamente">
            <a:extLst>
              <a:ext uri="{FF2B5EF4-FFF2-40B4-BE49-F238E27FC236}">
                <a16:creationId xmlns:a16="http://schemas.microsoft.com/office/drawing/2014/main" id="{2D6DB390-E1B5-4424-9922-50908DE57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560" y="455437"/>
            <a:ext cx="2160000" cy="216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5AF20CF-5481-4FE5-822B-D07683EB9E5A}"/>
              </a:ext>
            </a:extLst>
          </p:cNvPr>
          <p:cNvSpPr txBox="1"/>
          <p:nvPr/>
        </p:nvSpPr>
        <p:spPr>
          <a:xfrm>
            <a:off x="3536684" y="2578814"/>
            <a:ext cx="53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o Banana" pitchFamily="2" charset="0"/>
              </a:rPr>
              <a:t>YOU LEARN ABOUT WORDS AND HOW TO FORM SENTENCES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D2B8C8-F7D9-4C5C-AF31-B71C530BBA46}"/>
              </a:ext>
            </a:extLst>
          </p:cNvPr>
          <p:cNvSpPr txBox="1"/>
          <p:nvPr/>
        </p:nvSpPr>
        <p:spPr>
          <a:xfrm>
            <a:off x="4408328" y="3939049"/>
            <a:ext cx="3474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>
                <a:solidFill>
                  <a:srgbClr val="FFC000"/>
                </a:solidFill>
                <a:latin typeface="KG Chasing Cars" panose="02000000000000000000" pitchFamily="2" charset="0"/>
              </a:rPr>
              <a:t>languages</a:t>
            </a:r>
            <a:endParaRPr lang="es-ES" sz="6000" dirty="0">
              <a:solidFill>
                <a:srgbClr val="FFC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0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36446 0.2428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29" y="1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rt">
            <a:extLst>
              <a:ext uri="{FF2B5EF4-FFF2-40B4-BE49-F238E27FC236}">
                <a16:creationId xmlns:a16="http://schemas.microsoft.com/office/drawing/2014/main" id="{449B2488-8145-44B9-B396-36B5C0038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462" y="418814"/>
            <a:ext cx="2160000" cy="2160000"/>
          </a:xfrm>
          <a:prstGeom prst="rect">
            <a:avLst/>
          </a:prstGeom>
        </p:spPr>
      </p:pic>
      <p:pic>
        <p:nvPicPr>
          <p:cNvPr id="5" name="Maths" descr="Imagen que contiene firmar, teléfono, celular, monitor&#10;&#10;Descripción generada automáticamente">
            <a:extLst>
              <a:ext uri="{FF2B5EF4-FFF2-40B4-BE49-F238E27FC236}">
                <a16:creationId xmlns:a16="http://schemas.microsoft.com/office/drawing/2014/main" id="{A013C895-304F-4614-B172-844207754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55437"/>
            <a:ext cx="2160000" cy="2160000"/>
          </a:xfrm>
          <a:prstGeom prst="rect">
            <a:avLst/>
          </a:prstGeom>
        </p:spPr>
      </p:pic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51F8A661-2E80-47FE-BC30-F6CF99896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242564"/>
            <a:ext cx="2160000" cy="216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5AF20CF-5481-4FE5-822B-D07683EB9E5A}"/>
              </a:ext>
            </a:extLst>
          </p:cNvPr>
          <p:cNvSpPr txBox="1"/>
          <p:nvPr/>
        </p:nvSpPr>
        <p:spPr>
          <a:xfrm>
            <a:off x="3639426" y="2488238"/>
            <a:ext cx="5366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o Banana" pitchFamily="2" charset="0"/>
              </a:rPr>
              <a:t>YOU LEARN HOW TO DO ADDITIONS, SUBSTRACTIONS AND MULTIPLICATIONS</a:t>
            </a:r>
          </a:p>
        </p:txBody>
      </p:sp>
      <p:pic>
        <p:nvPicPr>
          <p:cNvPr id="3" name="Imagen 2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0EE91E6A-C8DD-4A1E-8FE1-193CC8F133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462" y="4242564"/>
            <a:ext cx="2160000" cy="2160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82B9828-C749-48EA-978A-FD4876767239}"/>
              </a:ext>
            </a:extLst>
          </p:cNvPr>
          <p:cNvSpPr txBox="1"/>
          <p:nvPr/>
        </p:nvSpPr>
        <p:spPr>
          <a:xfrm>
            <a:off x="4687838" y="4144241"/>
            <a:ext cx="2617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>
                <a:solidFill>
                  <a:srgbClr val="FF0000"/>
                </a:solidFill>
                <a:latin typeface="KG Chasing Cars" panose="02000000000000000000" pitchFamily="2" charset="0"/>
              </a:rPr>
              <a:t>maths</a:t>
            </a:r>
            <a:endParaRPr lang="es-ES" sz="6000" dirty="0">
              <a:solidFill>
                <a:srgbClr val="FF000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59259E-6 L 0.32644 0.276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5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ths" descr="Imagen que contiene firmar, teléfono, celular, monitor&#10;&#10;Descripción generada automáticamente">
            <a:extLst>
              <a:ext uri="{FF2B5EF4-FFF2-40B4-BE49-F238E27FC236}">
                <a16:creationId xmlns:a16="http://schemas.microsoft.com/office/drawing/2014/main" id="{A013C895-304F-4614-B172-844207754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55437"/>
            <a:ext cx="2160000" cy="2160000"/>
          </a:xfrm>
          <a:prstGeom prst="rect">
            <a:avLst/>
          </a:prstGeom>
        </p:spPr>
      </p:pic>
      <p:pic>
        <p:nvPicPr>
          <p:cNvPr id="3" name="geography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0EE91E6A-C8DD-4A1E-8FE1-193CC8F133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462" y="4242564"/>
            <a:ext cx="2160000" cy="2160000"/>
          </a:xfrm>
          <a:prstGeom prst="rect">
            <a:avLst/>
          </a:prstGeom>
        </p:spPr>
      </p:pic>
      <p:pic>
        <p:nvPicPr>
          <p:cNvPr id="8" name="History" descr="Imagen que contiene reloj, plato, luz&#10;&#10;Descripción generada automáticamente">
            <a:extLst>
              <a:ext uri="{FF2B5EF4-FFF2-40B4-BE49-F238E27FC236}">
                <a16:creationId xmlns:a16="http://schemas.microsoft.com/office/drawing/2014/main" id="{7D051809-B648-4AC1-A612-EC59EDCD2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462" y="455437"/>
            <a:ext cx="2160000" cy="2160000"/>
          </a:xfrm>
          <a:prstGeom prst="rect">
            <a:avLst/>
          </a:prstGeom>
        </p:spPr>
      </p:pic>
      <p:pic>
        <p:nvPicPr>
          <p:cNvPr id="9" name="Imagen 8" descr="Imagen que contiene alimentos, señal, firmar&#10;&#10;Descripción generada automáticamente">
            <a:extLst>
              <a:ext uri="{FF2B5EF4-FFF2-40B4-BE49-F238E27FC236}">
                <a16:creationId xmlns:a16="http://schemas.microsoft.com/office/drawing/2014/main" id="{CC69E9AD-7CBA-4748-995D-F98300A488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0" y="4242564"/>
            <a:ext cx="2160000" cy="216000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05AF20CF-5481-4FE5-822B-D07683EB9E5A}"/>
              </a:ext>
            </a:extLst>
          </p:cNvPr>
          <p:cNvSpPr txBox="1"/>
          <p:nvPr/>
        </p:nvSpPr>
        <p:spPr>
          <a:xfrm>
            <a:off x="3639426" y="2488238"/>
            <a:ext cx="536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Go Banana" pitchFamily="2" charset="0"/>
              </a:rPr>
              <a:t>YOU LEARN ABOUT COUNTRIES, RIVERS AND MOUNTAINS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F70A8F0-BD17-4C54-945B-4450ED8D053C}"/>
              </a:ext>
            </a:extLst>
          </p:cNvPr>
          <p:cNvSpPr txBox="1"/>
          <p:nvPr/>
        </p:nvSpPr>
        <p:spPr>
          <a:xfrm>
            <a:off x="4327015" y="3734732"/>
            <a:ext cx="3537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>
                <a:solidFill>
                  <a:srgbClr val="92D050"/>
                </a:solidFill>
                <a:latin typeface="KG Chasing Cars" panose="02000000000000000000" pitchFamily="2" charset="0"/>
              </a:rPr>
              <a:t>geography</a:t>
            </a:r>
            <a:endParaRPr lang="es-ES" sz="6000" dirty="0">
              <a:solidFill>
                <a:srgbClr val="92D050"/>
              </a:solidFill>
              <a:latin typeface="KG Chasing Ca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56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-0.37396 -0.3150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98" y="-1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93</Words>
  <Application>Microsoft Office PowerPoint</Application>
  <PresentationFormat>Panorámica</PresentationFormat>
  <Paragraphs>10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 Banana</vt:lpstr>
      <vt:lpstr>KG Chasing Cars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 Genis</dc:creator>
  <cp:lastModifiedBy>Dani Genis</cp:lastModifiedBy>
  <cp:revision>2</cp:revision>
  <dcterms:created xsi:type="dcterms:W3CDTF">2020-08-06T16:22:19Z</dcterms:created>
  <dcterms:modified xsi:type="dcterms:W3CDTF">2020-08-06T16:33:37Z</dcterms:modified>
</cp:coreProperties>
</file>