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21D3-441B-BA75-4069FBBE6460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1D3-441B-BA75-4069FBBE6460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21D3-441B-BA75-4069FBBE6460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1D3-441B-BA75-4069FBBE6460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21D3-441B-BA75-4069FBBE6460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1D3-441B-BA75-4069FBBE6460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21D3-441B-BA75-4069FBBE6460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21D3-441B-BA75-4069FBBE6460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1D3-441B-BA75-4069FBBE6460}"/>
              </c:ext>
            </c:extLst>
          </c:dPt>
          <c:dPt>
            <c:idx val="9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21D3-441B-BA75-4069FBBE6460}"/>
              </c:ext>
            </c:extLst>
          </c:dPt>
          <c:dPt>
            <c:idx val="1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1D3-441B-BA75-4069FBBE6460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1D3-441B-BA75-4069FBBE6460}"/>
              </c:ext>
            </c:extLst>
          </c:dPt>
          <c:dPt>
            <c:idx val="1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21D3-441B-BA75-4069FBBE6460}"/>
              </c:ext>
            </c:extLst>
          </c:dPt>
          <c:dPt>
            <c:idx val="1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1D3-441B-BA75-4069FBBE6460}"/>
              </c:ext>
            </c:extLst>
          </c:dPt>
          <c:dPt>
            <c:idx val="1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21D3-441B-BA75-4069FBBE6460}"/>
              </c:ext>
            </c:extLst>
          </c:dPt>
          <c:dPt>
            <c:idx val="1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1D3-441B-BA75-4069FBBE6460}"/>
              </c:ext>
            </c:extLst>
          </c:dPt>
          <c:dPt>
            <c:idx val="16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D3-441B-BA75-4069FBBE6460}"/>
              </c:ext>
            </c:extLst>
          </c:dPt>
          <c:dPt>
            <c:idx val="17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1D3-441B-BA75-4069FBBE6460}"/>
              </c:ext>
            </c:extLst>
          </c:dPt>
          <c:dPt>
            <c:idx val="18"/>
            <c:bubble3D val="0"/>
            <c:spPr>
              <a:solidFill>
                <a:schemeClr val="accent2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9"/>
            <c:bubble3D val="0"/>
            <c:spPr>
              <a:solidFill>
                <a:schemeClr val="accent4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0"/>
            <c:bubble3D val="0"/>
            <c:spPr>
              <a:solidFill>
                <a:schemeClr val="accent6">
                  <a:lumMod val="70000"/>
                  <a:lumOff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D3-441B-BA75-4069FBBE6460}"/>
              </c:ext>
            </c:extLst>
          </c:dPt>
          <c:dPt>
            <c:idx val="2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1D3-441B-BA75-4069FBBE6460}"/>
              </c:ext>
            </c:extLst>
          </c:dPt>
          <c:dPt>
            <c:idx val="2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1D3-441B-BA75-4069FBBE6460}"/>
              </c:ext>
            </c:extLst>
          </c:dPt>
          <c:dPt>
            <c:idx val="24"/>
            <c:bubble3D val="0"/>
            <c:spPr>
              <a:solidFill>
                <a:schemeClr val="accent2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tx>
                <c:rich>
                  <a:bodyPr/>
                  <a:lstStyle/>
                  <a:p>
                    <a:fld id="{DB8B8C95-0503-4516-9D89-020211B45FE0}" type="CATEGORYNAME">
                      <a:rPr lang="en-US" sz="2800"/>
                      <a:pPr/>
                      <a:t>[NOMBRE DE CATEGORÍA]</a:t>
                    </a:fld>
                    <a:endParaRPr lang="ca-ES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21D3-441B-BA75-4069FBBE64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 rtl="0">
                  <a:defRPr lang="en-US" sz="2800" b="0" i="0" u="none" strike="noStrike" kern="1200" baseline="0">
                    <a:solidFill>
                      <a:srgbClr val="008000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Hoja1!$A$2:$A$26</c:f>
              <c:strCache>
                <c:ptCount val="2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  <c:pt idx="17">
                  <c:v>R</c:v>
                </c:pt>
                <c:pt idx="18">
                  <c:v>S</c:v>
                </c:pt>
                <c:pt idx="19">
                  <c:v>T</c:v>
                </c:pt>
                <c:pt idx="20">
                  <c:v>U</c:v>
                </c:pt>
                <c:pt idx="21">
                  <c:v>V</c:v>
                </c:pt>
                <c:pt idx="22">
                  <c:v>X</c:v>
                </c:pt>
                <c:pt idx="23">
                  <c:v>Z</c:v>
                </c:pt>
              </c:strCache>
            </c:strRef>
          </c:cat>
          <c:val>
            <c:numRef>
              <c:f>Hoja1!$B$2:$B$26</c:f>
              <c:numCache>
                <c:formatCode>General</c:formatCode>
                <c:ptCount val="2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D3-441B-BA75-4069FBBE6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algn="ctr" rtl="0">
        <a:defRPr lang="en-US" sz="2800" b="0" i="0" u="none" strike="noStrike" kern="1200" baseline="0">
          <a:solidFill>
            <a:prstClr val="black">
              <a:lumMod val="75000"/>
              <a:lumOff val="25000"/>
            </a:prstClr>
          </a:solidFill>
          <a:latin typeface="+mn-lt"/>
          <a:ea typeface="+mn-ea"/>
          <a:cs typeface="+mn-cs"/>
        </a:defRPr>
      </a:pPr>
      <a:endParaRPr lang="ca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10819-EF89-4E66-B024-8EA7C47CA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2B190A-DDFA-4867-82FA-379C42193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61603C-1A2D-45D3-A128-B31061812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069-F9F7-4E10-AD16-469FD08A1643}" type="datetimeFigureOut">
              <a:rPr lang="ca-ES" smtClean="0"/>
              <a:t>5/8/2020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08EE85-8F27-456A-A721-BA74D4282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0E10AB-D641-4DFB-ACA2-22A3F086D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2414-4CC2-4B82-91D1-FFF306B3CC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8459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E3F4C-5DEE-4983-8733-081F1D765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08C599-DC06-488A-B37B-F09EDB64A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F5F30B-72B0-452A-9FA4-C176D3602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069-F9F7-4E10-AD16-469FD08A1643}" type="datetimeFigureOut">
              <a:rPr lang="ca-ES" smtClean="0"/>
              <a:t>5/8/2020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289EB9-9113-4CC1-AE9A-A7E90FF6B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A4C0B7-9E9B-45AB-9693-6996572A7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2414-4CC2-4B82-91D1-FFF306B3CC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1257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EF55015-227C-4448-B439-A3D785F20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9489E6-CFB0-402A-8F88-303BF716A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8A72F0-9DE3-4045-BD95-BDDA9F351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069-F9F7-4E10-AD16-469FD08A1643}" type="datetimeFigureOut">
              <a:rPr lang="ca-ES" smtClean="0"/>
              <a:t>5/8/2020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77699C-9167-41C8-9384-BADA3536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CD72EE-80FF-46A7-A5E9-43C27AB8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2414-4CC2-4B82-91D1-FFF306B3CC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8161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912C3C-1156-479F-B2A0-659E1E57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067A0A-63D9-4EC2-9DE5-233B28F86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12B8BD-201B-48B8-985C-104AE088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069-F9F7-4E10-AD16-469FD08A1643}" type="datetimeFigureOut">
              <a:rPr lang="ca-ES" smtClean="0"/>
              <a:t>5/8/2020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479ED9-901D-4E07-8C0C-CCFFBB5EB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BABD90-7058-4E18-B316-8813DB2A0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2414-4CC2-4B82-91D1-FFF306B3CC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3422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2428CC-154F-47AA-8B65-B53F8679C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80955B-D042-460C-AEF8-27097C5BF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F7930A-388C-4269-AD7B-04DDBB325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069-F9F7-4E10-AD16-469FD08A1643}" type="datetimeFigureOut">
              <a:rPr lang="ca-ES" smtClean="0"/>
              <a:t>5/8/2020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D3BDD0-C2CD-4CB1-8103-4BA9B0589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A794E5-6379-45FA-BD9F-87CA9686D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2414-4CC2-4B82-91D1-FFF306B3CC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7792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62C9C-BE31-4D53-A4DA-77D6F7A22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B95E41-9C6A-489F-9151-FEB60841A4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585B66-4F98-4DF9-A90B-407BCCE30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192F14-97F3-4130-A12B-2123C16C9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069-F9F7-4E10-AD16-469FD08A1643}" type="datetimeFigureOut">
              <a:rPr lang="ca-ES" smtClean="0"/>
              <a:t>5/8/2020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F2D168-D2BF-456E-B7D1-8791BA03D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C42412-95CE-431A-B62C-33E3E74E8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2414-4CC2-4B82-91D1-FFF306B3CC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860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FF8CE-537D-4AC0-9DB4-5B4DFB122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B095D3-4061-4C2B-8D78-7A181EA28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53AA37-64D2-42DF-8E06-86FFAC964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42FC5A5-0B96-4266-9C09-756715702A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8C589C-2EE5-4AB2-9B72-9DC44C8600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736FEF4-D475-4B37-A70D-866AB629B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069-F9F7-4E10-AD16-469FD08A1643}" type="datetimeFigureOut">
              <a:rPr lang="ca-ES" smtClean="0"/>
              <a:t>5/8/2020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DD2973-795C-4EBC-A5FD-2162897F6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6C2CDC8-0071-4771-A306-9165B48A1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2414-4CC2-4B82-91D1-FFF306B3CC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7573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461132-9287-4A73-A036-6D9252A27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EF43418-7660-4077-B60C-2E8C3996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069-F9F7-4E10-AD16-469FD08A1643}" type="datetimeFigureOut">
              <a:rPr lang="ca-ES" smtClean="0"/>
              <a:t>5/8/2020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E352FE5-9B01-45E2-81D5-54B902E6F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EC3CE6-E9F8-4BF2-9178-962B59970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2414-4CC2-4B82-91D1-FFF306B3CC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0752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5CA91C2-96EE-4DDE-870C-B45964589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069-F9F7-4E10-AD16-469FD08A1643}" type="datetimeFigureOut">
              <a:rPr lang="ca-ES" smtClean="0"/>
              <a:t>5/8/2020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4763A9A-C45A-44F9-95C5-76975099A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1D33CA5-B37E-4F43-AED4-C6F0FA6A6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2414-4CC2-4B82-91D1-FFF306B3CC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508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7199E-E3B1-47FE-A9C9-8E728D90E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427544-BBA7-468E-A4BE-C618B018C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897DB4-1EAF-4272-BB38-C3828DB18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0A1728-F528-463A-9472-7606B4E42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069-F9F7-4E10-AD16-469FD08A1643}" type="datetimeFigureOut">
              <a:rPr lang="ca-ES" smtClean="0"/>
              <a:t>5/8/2020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D4098B-EC0E-4D66-B2E8-152AEF3B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53DD73-45E0-44AF-B0AB-D7D0F0A0E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2414-4CC2-4B82-91D1-FFF306B3CC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4237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5C0A3-F7BB-4EA0-8299-DFE4A0353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B1C0D37-7BDE-4581-82E6-3B89AA43C0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CAABCA-DA55-41D1-92F0-1C017F67D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012CEA-5C4D-435C-89C6-38EF9DB29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9069-F9F7-4E10-AD16-469FD08A1643}" type="datetimeFigureOut">
              <a:rPr lang="ca-ES" smtClean="0"/>
              <a:t>5/8/2020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900DE4-1A97-4048-BB6A-F8C216529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653ED8-ABCC-4876-B538-28846D460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2414-4CC2-4B82-91D1-FFF306B3CC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8198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DD1A821-6881-4CB1-90FF-DBBE91C74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3E36A2-0231-4EFC-8A51-73D28504F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715D5A-8F7D-4384-9E00-7446E40308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49069-F9F7-4E10-AD16-469FD08A1643}" type="datetimeFigureOut">
              <a:rPr lang="ca-ES" smtClean="0"/>
              <a:t>5/8/2020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D2B23F-F4FA-4484-A999-936FC655E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7C0400-0372-409B-8AA5-67C1C5F5A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C2414-4CC2-4B82-91D1-FFF306B3CCD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833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9884563A-D564-4AFC-9D23-F00ED9643E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82768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Elipse 9">
            <a:extLst>
              <a:ext uri="{FF2B5EF4-FFF2-40B4-BE49-F238E27FC236}">
                <a16:creationId xmlns:a16="http://schemas.microsoft.com/office/drawing/2014/main" id="{28970214-5F36-4C5F-A4C4-0BECA54AB75E}"/>
              </a:ext>
            </a:extLst>
          </p:cNvPr>
          <p:cNvSpPr/>
          <p:nvPr/>
        </p:nvSpPr>
        <p:spPr>
          <a:xfrm>
            <a:off x="1649691" y="4732256"/>
            <a:ext cx="1080000" cy="10800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11" name="Multimedia1">
            <a:hlinkClick r:id="" action="ppaction://media"/>
            <a:extLst>
              <a:ext uri="{FF2B5EF4-FFF2-40B4-BE49-F238E27FC236}">
                <a16:creationId xmlns:a16="http://schemas.microsoft.com/office/drawing/2014/main" id="{F15AE650-42DE-4F25-A6B2-02DFB03B870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855200" y="719666"/>
            <a:ext cx="609600" cy="609600"/>
          </a:xfrm>
          <a:prstGeom prst="rect">
            <a:avLst/>
          </a:prstGeom>
        </p:spPr>
      </p:pic>
      <p:sp>
        <p:nvSpPr>
          <p:cNvPr id="12" name="Triángulo isósceles 11">
            <a:extLst>
              <a:ext uri="{FF2B5EF4-FFF2-40B4-BE49-F238E27FC236}">
                <a16:creationId xmlns:a16="http://schemas.microsoft.com/office/drawing/2014/main" id="{469E7628-4D57-4F19-8D49-92FA6C8E3355}"/>
              </a:ext>
            </a:extLst>
          </p:cNvPr>
          <p:cNvSpPr/>
          <p:nvPr/>
        </p:nvSpPr>
        <p:spPr>
          <a:xfrm rot="7599472">
            <a:off x="3377102" y="1005759"/>
            <a:ext cx="562778" cy="1391137"/>
          </a:xfrm>
          <a:prstGeom prst="triangle">
            <a:avLst/>
          </a:prstGeom>
          <a:solidFill>
            <a:schemeClr val="accent6">
              <a:lumMod val="75000"/>
            </a:schemeClr>
          </a:solidFill>
          <a:ln w="381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093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</Words>
  <Application>Microsoft Office PowerPoint</Application>
  <PresentationFormat>Panorámica</PresentationFormat>
  <Paragraphs>1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 Comellas Playà</dc:creator>
  <cp:lastModifiedBy>Joan Comellas Playà</cp:lastModifiedBy>
  <cp:revision>5</cp:revision>
  <dcterms:created xsi:type="dcterms:W3CDTF">2020-08-05T15:42:20Z</dcterms:created>
  <dcterms:modified xsi:type="dcterms:W3CDTF">2020-08-05T16:17:53Z</dcterms:modified>
</cp:coreProperties>
</file>