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JOSÉ.</c:v>
                </c:pt>
                <c:pt idx="1">
                  <c:v>MERY</c:v>
                </c:pt>
                <c:pt idx="2">
                  <c:v>MARCOS</c:v>
                </c:pt>
                <c:pt idx="3">
                  <c:v>LIDIA</c:v>
                </c:pt>
                <c:pt idx="4">
                  <c:v>ALBERTO</c:v>
                </c:pt>
                <c:pt idx="5">
                  <c:v>ALICIA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55DA-94F8-4487-96B8-7CD9A6ACB457}" type="datetimeFigureOut">
              <a:rPr lang="es-ES" smtClean="0"/>
              <a:t>28/08/2020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50C1B-8E02-450B-BA00-C7504E24A55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elena&amp;Emilio\Music\01%20Pump%20It.mp3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827584" y="260648"/>
          <a:ext cx="784887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Elipse"/>
          <p:cNvSpPr/>
          <p:nvPr/>
        </p:nvSpPr>
        <p:spPr>
          <a:xfrm>
            <a:off x="611560" y="4725144"/>
            <a:ext cx="1656184" cy="165618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01 Pump I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 flipV="1">
            <a:off x="251520" y="0"/>
            <a:ext cx="1584176" cy="1584176"/>
          </a:xfrm>
          <a:prstGeom prst="rect">
            <a:avLst/>
          </a:prstGeom>
        </p:spPr>
      </p:pic>
      <p:sp>
        <p:nvSpPr>
          <p:cNvPr id="7" name="6 Flecha a la derecha con bandas"/>
          <p:cNvSpPr/>
          <p:nvPr/>
        </p:nvSpPr>
        <p:spPr>
          <a:xfrm rot="8149727">
            <a:off x="6926925" y="446728"/>
            <a:ext cx="1806366" cy="129175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c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128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Presentación en pantalla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Helena&amp;Emilio</dc:creator>
  <cp:lastModifiedBy>Helena&amp;Emilio</cp:lastModifiedBy>
  <cp:revision>1</cp:revision>
  <dcterms:created xsi:type="dcterms:W3CDTF">2020-08-28T11:02:41Z</dcterms:created>
  <dcterms:modified xsi:type="dcterms:W3CDTF">2020-08-28T11:31:05Z</dcterms:modified>
</cp:coreProperties>
</file>