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4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9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A4FBE-1873-CC49-9411-3853D9D55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D80C30-6B86-A942-A0C5-12D16D1D6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C1DEC9-10AB-C34C-B1AE-171280C5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9BCFB8-3616-7E4D-BA26-783220D73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A87091-27B8-2640-B5DC-C73D7F06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9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3B8E5-B6FE-CE4F-BB13-7C9B16C43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39BE22-B0B1-C04F-A71C-BF18D25F1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10B881-4815-244A-858F-135B3EDB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D2E03-4068-DE4D-B7BC-690B96B6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9A0492-ACE3-7D4D-BCA7-FD06FF2E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09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2D67F9-8615-234C-9F66-454110A81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6ECAEF-D595-414F-B039-C680B2518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24AC66-81D1-D74F-A47D-7474EABB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470839-630B-AF4B-AA84-B5038687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BB1B9F-4A49-5048-8981-103013A0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12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D5BBD-3B7A-D344-86BA-05E7168C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42238-FCB1-3C4D-9543-968C9ABD9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3ADB5-9AA3-1146-9670-4E5A184A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F83918-951B-454B-AA12-5A6C09ED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CE5B7A-9E96-1C42-9DD6-A8B50730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12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5B487E-A0D9-044D-AC2B-E2B4F941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A87B58-DDE0-164E-B2B3-08C25CAAF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B662D6-6962-C048-BEAE-40395584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F81ABE-5E4E-064E-86C4-851812F6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0389FA-D29A-A749-A753-818A7950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1D583-C633-7C43-B7CC-3C039A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CDF558-02A0-8245-AB75-F281B89DC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C9FA6D-797F-D146-9E60-61B5B0F34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A9174E-5919-6449-A32B-41D33133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06E2D1-CFC6-3146-8E53-D1A20F73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9DAA2B-A8B7-FB40-9085-7904C37C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0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10F8C-0FA9-ED47-8AAB-8EDFE259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7CAB12-2B7E-3D40-A02F-9D3DCB63C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5651A-42CA-DA4A-9E39-95E8E60BB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189CB2-7281-6C4F-ABF7-9F9EF7F98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52A447-A9C9-3F41-8FF2-EEBB870A8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84BA35-879B-F144-BD03-EBB2A7AB9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08ED7C-8C6C-C64F-BE69-89E25AD0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E41D2B-29E3-5B4A-B120-34242D23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41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F5D6-0EBB-EB46-A6F2-DA9C6B09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6B45EA-CDA2-A04D-85DE-B9BFF727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F310EB-1E31-BF4C-AE77-B8D28D18E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AD8430-B53F-6B4C-A5A4-06704CB0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78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C26798-9727-8E47-89BA-D553532A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76724C6-E88D-5543-9827-67874944A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472AA0-C616-D94D-A177-8503E5F3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8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F0E7A-CB06-E646-9360-8BB75863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74F940-F50F-B746-BF81-2DD1B70F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996CBF-2DE4-CD49-B54A-94CAD4802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165F4C-65C0-C94E-BB9A-796AD10F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B33955-2C1C-B04A-BE20-FD39B9E5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7889EF-DDC9-1E45-9539-D529C1B7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04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1C519-F806-9D4B-9192-067AEF74F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15121E-6A4E-CD42-A3F0-5F13742E3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2593DB-43DF-804A-8D39-32DEA99D1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09BE77-D315-B742-B19B-6CE5C1D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80BE7B-8BE9-5241-AE7E-A426C136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836A54-A3D5-6E4D-A047-50681272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9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8EC07C-70DF-524C-A152-FDA9627D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63A789-DDF7-7345-94BC-3FE41DD24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069E05-FD0D-8D41-B2C6-3870ED685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79943-99A3-304C-B53A-58D16074ACF4}" type="datetimeFigureOut">
              <a:rPr lang="es-ES" smtClean="0"/>
              <a:t>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5210C-28B5-4646-8EDD-CB18E4A6F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1B5B5-B30F-8C4D-B361-4813B0116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26B-2FC4-8D44-805B-30DD73A90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242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zul">
            <a:extLst>
              <a:ext uri="{FF2B5EF4-FFF2-40B4-BE49-F238E27FC236}">
                <a16:creationId xmlns:a16="http://schemas.microsoft.com/office/drawing/2014/main" id="{E4ED2DE1-865E-6947-81DA-108302F85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014" y="2662431"/>
            <a:ext cx="2196000" cy="2196000"/>
          </a:xfrm>
          <a:prstGeom prst="rect">
            <a:avLst/>
          </a:prstGeom>
        </p:spPr>
      </p:pic>
      <p:pic>
        <p:nvPicPr>
          <p:cNvPr id="22" name="verde">
            <a:extLst>
              <a:ext uri="{FF2B5EF4-FFF2-40B4-BE49-F238E27FC236}">
                <a16:creationId xmlns:a16="http://schemas.microsoft.com/office/drawing/2014/main" id="{4DE122AB-C218-6C4B-BE98-B3715BF3B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237" y="2662431"/>
            <a:ext cx="2196000" cy="2196000"/>
          </a:xfrm>
          <a:prstGeom prst="rect">
            <a:avLst/>
          </a:prstGeom>
        </p:spPr>
      </p:pic>
      <p:pic>
        <p:nvPicPr>
          <p:cNvPr id="24" name="rosa">
            <a:extLst>
              <a:ext uri="{FF2B5EF4-FFF2-40B4-BE49-F238E27FC236}">
                <a16:creationId xmlns:a16="http://schemas.microsoft.com/office/drawing/2014/main" id="{B68C8448-D334-8B4B-B61C-2FC1953B00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460" y="2662431"/>
            <a:ext cx="2196000" cy="2196000"/>
          </a:xfrm>
          <a:prstGeom prst="rect">
            <a:avLst/>
          </a:prstGeom>
        </p:spPr>
      </p:pic>
      <p:pic>
        <p:nvPicPr>
          <p:cNvPr id="26" name="amarillo">
            <a:extLst>
              <a:ext uri="{FF2B5EF4-FFF2-40B4-BE49-F238E27FC236}">
                <a16:creationId xmlns:a16="http://schemas.microsoft.com/office/drawing/2014/main" id="{25FD3E16-04D5-7745-B296-3F298523FB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4790" y="2662431"/>
            <a:ext cx="2196000" cy="2196000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B78E010-42F8-D540-9085-528EDB805FD1}"/>
              </a:ext>
            </a:extLst>
          </p:cNvPr>
          <p:cNvSpPr txBox="1"/>
          <p:nvPr/>
        </p:nvSpPr>
        <p:spPr>
          <a:xfrm>
            <a:off x="1575460" y="601883"/>
            <a:ext cx="9606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akaDylan Open" pitchFamily="82" charset="77"/>
              </a:rPr>
              <a:t>¿Cuál de estos gatos es de color </a:t>
            </a:r>
            <a:r>
              <a:rPr lang="es-ES" sz="3200" dirty="0">
                <a:solidFill>
                  <a:srgbClr val="00B0F0"/>
                </a:solidFill>
                <a:latin typeface="akaDylan Open" pitchFamily="82" charset="77"/>
              </a:rPr>
              <a:t>azul</a:t>
            </a:r>
            <a:r>
              <a:rPr lang="es-ES" sz="3200" dirty="0">
                <a:latin typeface="akaDylan Open" pitchFamily="82" charset="7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008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zul">
            <a:extLst>
              <a:ext uri="{FF2B5EF4-FFF2-40B4-BE49-F238E27FC236}">
                <a16:creationId xmlns:a16="http://schemas.microsoft.com/office/drawing/2014/main" id="{E4ED2DE1-865E-6947-81DA-108302F85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014" y="2662431"/>
            <a:ext cx="2196000" cy="2196000"/>
          </a:xfrm>
          <a:prstGeom prst="rect">
            <a:avLst/>
          </a:prstGeom>
        </p:spPr>
      </p:pic>
      <p:pic>
        <p:nvPicPr>
          <p:cNvPr id="22" name="verde">
            <a:extLst>
              <a:ext uri="{FF2B5EF4-FFF2-40B4-BE49-F238E27FC236}">
                <a16:creationId xmlns:a16="http://schemas.microsoft.com/office/drawing/2014/main" id="{4DE122AB-C218-6C4B-BE98-B3715BF3B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237" y="2662431"/>
            <a:ext cx="2196000" cy="2196000"/>
          </a:xfrm>
          <a:prstGeom prst="rect">
            <a:avLst/>
          </a:prstGeom>
        </p:spPr>
      </p:pic>
      <p:pic>
        <p:nvPicPr>
          <p:cNvPr id="24" name="rosa">
            <a:extLst>
              <a:ext uri="{FF2B5EF4-FFF2-40B4-BE49-F238E27FC236}">
                <a16:creationId xmlns:a16="http://schemas.microsoft.com/office/drawing/2014/main" id="{B68C8448-D334-8B4B-B61C-2FC1953B00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460" y="2662431"/>
            <a:ext cx="2196000" cy="2196000"/>
          </a:xfrm>
          <a:prstGeom prst="rect">
            <a:avLst/>
          </a:prstGeom>
        </p:spPr>
      </p:pic>
      <p:pic>
        <p:nvPicPr>
          <p:cNvPr id="26" name="amarillo">
            <a:extLst>
              <a:ext uri="{FF2B5EF4-FFF2-40B4-BE49-F238E27FC236}">
                <a16:creationId xmlns:a16="http://schemas.microsoft.com/office/drawing/2014/main" id="{25FD3E16-04D5-7745-B296-3F298523FB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1014" y="2721362"/>
            <a:ext cx="2196000" cy="2196000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B78E010-42F8-D540-9085-528EDB805FD1}"/>
              </a:ext>
            </a:extLst>
          </p:cNvPr>
          <p:cNvSpPr txBox="1"/>
          <p:nvPr/>
        </p:nvSpPr>
        <p:spPr>
          <a:xfrm>
            <a:off x="1575460" y="601883"/>
            <a:ext cx="9606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akaDylan Open" pitchFamily="82" charset="77"/>
              </a:rPr>
              <a:t>¿Cuál de estos gatos es de color </a:t>
            </a:r>
            <a:r>
              <a:rPr lang="es-ES" sz="3200" dirty="0">
                <a:solidFill>
                  <a:srgbClr val="00B0F0"/>
                </a:solidFill>
                <a:latin typeface="akaDylan Open" pitchFamily="82" charset="77"/>
              </a:rPr>
              <a:t>azul</a:t>
            </a:r>
            <a:r>
              <a:rPr lang="es-ES" sz="3200" dirty="0">
                <a:latin typeface="akaDylan Open" pitchFamily="82" charset="77"/>
              </a:rPr>
              <a:t>?</a:t>
            </a:r>
          </a:p>
        </p:txBody>
      </p:sp>
      <p:sp>
        <p:nvSpPr>
          <p:cNvPr id="2" name="Señal de prohibido 1">
            <a:extLst>
              <a:ext uri="{FF2B5EF4-FFF2-40B4-BE49-F238E27FC236}">
                <a16:creationId xmlns:a16="http://schemas.microsoft.com/office/drawing/2014/main" id="{830358FC-48F2-6143-878B-72140BB92B8C}"/>
              </a:ext>
            </a:extLst>
          </p:cNvPr>
          <p:cNvSpPr/>
          <p:nvPr/>
        </p:nvSpPr>
        <p:spPr>
          <a:xfrm>
            <a:off x="5130800" y="1981200"/>
            <a:ext cx="3111500" cy="3149600"/>
          </a:xfrm>
          <a:prstGeom prst="noSmoking">
            <a:avLst/>
          </a:prstGeom>
          <a:solidFill>
            <a:srgbClr val="F8948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8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20</Words>
  <Application>Microsoft Macintosh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akaDylan Open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villar higueras</dc:creator>
  <cp:lastModifiedBy>ana villar higueras</cp:lastModifiedBy>
  <cp:revision>15</cp:revision>
  <dcterms:created xsi:type="dcterms:W3CDTF">2020-08-06T09:33:13Z</dcterms:created>
  <dcterms:modified xsi:type="dcterms:W3CDTF">2020-08-06T16:33:27Z</dcterms:modified>
</cp:coreProperties>
</file>