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287D0-EB31-46F9-ABAC-95A83CD56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A0607A-6A11-4313-AB19-E076C0282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E474C0-68CD-4298-99CB-61BB0851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F75BA-C905-4DB1-B702-980E364F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1B61B3-34FD-45FA-9E10-F6178F5F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E9511-3106-486F-BFD8-1ABA3BDD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27533-F63A-4A0A-B1C1-9BA12D820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4C4640-202F-4D24-86F0-92E6B1C5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431BC-7BDC-49B3-B9F9-F2BE2E57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1BD80B-F17F-4C49-A92A-E5CAAA5B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83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571786-56A7-49B9-A080-415E3E7D9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3DED0A-02C4-4C6F-831A-89FC4FD3A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CD3B25-DBD8-4853-8310-1475DAEF6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EBDD7-4C04-4009-A3CA-D66238E3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656EE-8589-48FD-9A15-10318516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9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A963C-65AA-4DC4-9088-3FA83B5B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AC5251-10A4-4125-98E2-0B1CC296C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B852E-1070-48C9-8FB9-BC2FD657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F8C549-D80F-449A-A1B6-0A67B86C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FE743-3364-45A5-B743-26ED1915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79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B5874-CAE8-42EA-8B56-AF94139F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DD222-6712-48F8-B738-D38EE3139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FF6D52-777C-413E-B9F0-7C07CA7F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8E922-D31E-4D35-8815-5D49A853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0B811D-A7E5-4BCD-B8CE-E7D1D50A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26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37EBA-1734-4CAC-90A5-697392C8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49BDC-A16D-425E-A0BF-378D53574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1DC6E9-DA06-4157-8E7E-3187C01D8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287911-9E55-4DF3-A208-8811F5E9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9215DF-6037-4DCC-BBCE-454AB411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A60C65-273E-42BD-B660-91CE6D59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89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C1576-5DF9-4C77-A525-5832C3DB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61C701-605B-4311-B1AD-94AB4BF4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2D091-2EF5-460A-80B6-F241E21B3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E96DDC-FB52-4B7D-8C2A-CB449C3B7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3F0C95-2050-466B-B2BE-7517E0383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683A52-8B16-433C-B8D3-E620154E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CBADE0-FE96-4C42-B653-E77343BB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CC1E87-F72B-4A81-A7C9-503B6FC9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10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B9645-D674-443B-BB47-DF6D8794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070B88-6276-4C99-9B6D-1B453B17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34EE1A-835B-4245-9337-273F9AC1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E53293-347C-4AEB-9FBF-FBC0C250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04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0DF697-C89C-4E17-BC4D-1C3208BE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0C48E3-4B98-4031-86F5-F0DC1D4E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D7014E-9F96-4C15-A6D3-BE545227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4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563E8-B17A-405E-A256-AB5CB6FA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210D89-EDBB-4746-8775-464A0EEE9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1F6E97-CF64-475C-8C27-41A530ACD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80AB88-FB4C-483A-9D44-7431274F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A66E2C-2635-4633-B4B5-41ECCA269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0AE27E-F8C4-43EA-8252-8CB47E26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16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1665F-40FD-4F87-89D1-051F1436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245C9E-4ECD-42BF-A80F-02277E4D0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E6424D-5454-4E0A-A091-86E5FE0C8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33136D-4F21-4183-941F-4C178884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756D7F-4528-4F2C-9AF9-B231A307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C9636E-162B-4090-8246-897DF133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317AA9-BF53-4F48-BAB2-4E46B63F0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1ADDBF-3314-496C-97BF-CEDF19ECB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34FE6C-0E04-4B0F-B56E-F1FCDFA84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CF05-6DBD-4D2C-A4B8-D2846432FFB4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73CF1F-1B34-427B-BB26-120D0BFA5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F1530F-47FF-4F0D-B2B9-A9886193A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0513-DFA5-492F-BD84-BD02C70A2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65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7EA87E8F-AD46-4677-9CC0-9011DC79F9B3}"/>
              </a:ext>
            </a:extLst>
          </p:cNvPr>
          <p:cNvGrpSpPr/>
          <p:nvPr/>
        </p:nvGrpSpPr>
        <p:grpSpPr>
          <a:xfrm>
            <a:off x="2504156" y="794762"/>
            <a:ext cx="7405688" cy="830997"/>
            <a:chOff x="2504156" y="794762"/>
            <a:chExt cx="7405688" cy="830997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F2ECDE6-7DEE-4712-9A88-B58BB1FB3B21}"/>
                </a:ext>
              </a:extLst>
            </p:cNvPr>
            <p:cNvSpPr txBox="1"/>
            <p:nvPr/>
          </p:nvSpPr>
          <p:spPr>
            <a:xfrm>
              <a:off x="2504156" y="794762"/>
              <a:ext cx="7405688" cy="830997"/>
            </a:xfrm>
            <a:prstGeom prst="rect">
              <a:avLst/>
            </a:prstGeom>
            <a:solidFill>
              <a:srgbClr val="10F826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  I LIKE </a:t>
              </a:r>
              <a:r>
                <a:rPr lang="es-ES" sz="4800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MILK</a:t>
              </a:r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</a:t>
              </a:r>
            </a:p>
          </p:txBody>
        </p:sp>
        <p:pic>
          <p:nvPicPr>
            <p:cNvPr id="6" name="Imagen 5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A5DF4F73-E7ED-41AD-9284-639C021A7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749" y="837590"/>
              <a:ext cx="802905" cy="745340"/>
            </a:xfrm>
            <a:prstGeom prst="rect">
              <a:avLst/>
            </a:prstGeom>
            <a:solidFill>
              <a:srgbClr val="10F826"/>
            </a:solidFill>
          </p:spPr>
        </p:pic>
      </p:grpSp>
      <p:pic>
        <p:nvPicPr>
          <p:cNvPr id="9" name="juice">
            <a:extLst>
              <a:ext uri="{FF2B5EF4-FFF2-40B4-BE49-F238E27FC236}">
                <a16:creationId xmlns:a16="http://schemas.microsoft.com/office/drawing/2014/main" id="{CA6207AE-10E4-4697-AA01-E2CD855E6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4904" y="2989175"/>
            <a:ext cx="2428596" cy="2428596"/>
          </a:xfrm>
          <a:prstGeom prst="rect">
            <a:avLst/>
          </a:prstGeom>
        </p:spPr>
      </p:pic>
      <p:pic>
        <p:nvPicPr>
          <p:cNvPr id="10" name="milk">
            <a:extLst>
              <a:ext uri="{FF2B5EF4-FFF2-40B4-BE49-F238E27FC236}">
                <a16:creationId xmlns:a16="http://schemas.microsoft.com/office/drawing/2014/main" id="{0BF4D3B4-122E-4E06-9087-833AC1D4E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04188" y="2986808"/>
            <a:ext cx="2428596" cy="2428596"/>
          </a:xfrm>
          <a:prstGeom prst="rect">
            <a:avLst/>
          </a:prstGeom>
        </p:spPr>
      </p:pic>
      <p:pic>
        <p:nvPicPr>
          <p:cNvPr id="11" name="milkshake">
            <a:extLst>
              <a:ext uri="{FF2B5EF4-FFF2-40B4-BE49-F238E27FC236}">
                <a16:creationId xmlns:a16="http://schemas.microsoft.com/office/drawing/2014/main" id="{EA1A0B1E-6AC2-4298-BEB8-52A53B4925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207" y="2989175"/>
            <a:ext cx="2423861" cy="2428596"/>
          </a:xfrm>
          <a:prstGeom prst="rect">
            <a:avLst/>
          </a:prstGeom>
        </p:spPr>
      </p:pic>
      <p:pic>
        <p:nvPicPr>
          <p:cNvPr id="12" name="grapes">
            <a:extLst>
              <a:ext uri="{FF2B5EF4-FFF2-40B4-BE49-F238E27FC236}">
                <a16:creationId xmlns:a16="http://schemas.microsoft.com/office/drawing/2014/main" id="{F8E727EA-ABFE-492D-A948-703DC6220D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2226" y="2991543"/>
            <a:ext cx="2423861" cy="24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7314DD1-6608-4011-8331-8543114237AA}"/>
              </a:ext>
            </a:extLst>
          </p:cNvPr>
          <p:cNvGrpSpPr/>
          <p:nvPr/>
        </p:nvGrpSpPr>
        <p:grpSpPr>
          <a:xfrm>
            <a:off x="2201294" y="765409"/>
            <a:ext cx="7405688" cy="854429"/>
            <a:chOff x="2201294" y="632887"/>
            <a:chExt cx="7405688" cy="854429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BE6C03BE-A881-41DA-A6A6-60AA5E4225F5}"/>
                </a:ext>
              </a:extLst>
            </p:cNvPr>
            <p:cNvSpPr txBox="1"/>
            <p:nvPr/>
          </p:nvSpPr>
          <p:spPr>
            <a:xfrm>
              <a:off x="2201294" y="656319"/>
              <a:ext cx="7405688" cy="830997"/>
            </a:xfrm>
            <a:prstGeom prst="rect">
              <a:avLst/>
            </a:prstGeom>
            <a:solidFill>
              <a:srgbClr val="71E4FB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  I LIKE </a:t>
              </a:r>
              <a:r>
                <a:rPr lang="es-ES" sz="48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cheese</a:t>
              </a:r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</a:t>
              </a:r>
            </a:p>
          </p:txBody>
        </p:sp>
        <p:pic>
          <p:nvPicPr>
            <p:cNvPr id="4" name="Imagen 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FB3DD603-9CB1-47ED-8832-5E88F6BD0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6707" y="632887"/>
              <a:ext cx="849233" cy="830997"/>
            </a:xfrm>
            <a:prstGeom prst="rect">
              <a:avLst/>
            </a:prstGeom>
          </p:spPr>
        </p:pic>
      </p:grpSp>
      <p:pic>
        <p:nvPicPr>
          <p:cNvPr id="5" name="biscuits">
            <a:extLst>
              <a:ext uri="{FF2B5EF4-FFF2-40B4-BE49-F238E27FC236}">
                <a16:creationId xmlns:a16="http://schemas.microsoft.com/office/drawing/2014/main" id="{C61763FE-5E36-4345-85A2-4B3C9BAC9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4904" y="2989175"/>
            <a:ext cx="1991372" cy="1991372"/>
          </a:xfrm>
          <a:prstGeom prst="rect">
            <a:avLst/>
          </a:prstGeom>
        </p:spPr>
      </p:pic>
      <p:pic>
        <p:nvPicPr>
          <p:cNvPr id="6" name="sandwiches">
            <a:extLst>
              <a:ext uri="{FF2B5EF4-FFF2-40B4-BE49-F238E27FC236}">
                <a16:creationId xmlns:a16="http://schemas.microsoft.com/office/drawing/2014/main" id="{9C053A73-DA50-4589-B617-2F3FDED25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04189" y="2986809"/>
            <a:ext cx="1991372" cy="1991372"/>
          </a:xfrm>
          <a:prstGeom prst="rect">
            <a:avLst/>
          </a:prstGeom>
        </p:spPr>
      </p:pic>
      <p:pic>
        <p:nvPicPr>
          <p:cNvPr id="7" name="cheese">
            <a:extLst>
              <a:ext uri="{FF2B5EF4-FFF2-40B4-BE49-F238E27FC236}">
                <a16:creationId xmlns:a16="http://schemas.microsoft.com/office/drawing/2014/main" id="{AD3345A3-026B-4B44-AE85-947C77264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208" y="2991543"/>
            <a:ext cx="1991372" cy="1991372"/>
          </a:xfrm>
          <a:prstGeom prst="rect">
            <a:avLst/>
          </a:prstGeom>
        </p:spPr>
      </p:pic>
      <p:pic>
        <p:nvPicPr>
          <p:cNvPr id="8" name="cake">
            <a:extLst>
              <a:ext uri="{FF2B5EF4-FFF2-40B4-BE49-F238E27FC236}">
                <a16:creationId xmlns:a16="http://schemas.microsoft.com/office/drawing/2014/main" id="{8CDCE7BF-6D03-4217-A553-F7B59B1511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2227" y="2991544"/>
            <a:ext cx="1818135" cy="181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7B6D231-F8AA-4E57-9D50-317090DACB73}"/>
              </a:ext>
            </a:extLst>
          </p:cNvPr>
          <p:cNvGrpSpPr/>
          <p:nvPr/>
        </p:nvGrpSpPr>
        <p:grpSpPr>
          <a:xfrm>
            <a:off x="1702904" y="762306"/>
            <a:ext cx="8786191" cy="830997"/>
            <a:chOff x="2067339" y="775589"/>
            <a:chExt cx="8269357" cy="830997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D132AAED-F3F3-4C0F-B930-FF2F0CEF5ADA}"/>
                </a:ext>
              </a:extLst>
            </p:cNvPr>
            <p:cNvSpPr txBox="1"/>
            <p:nvPr/>
          </p:nvSpPr>
          <p:spPr>
            <a:xfrm>
              <a:off x="2067339" y="775589"/>
              <a:ext cx="8269357" cy="83099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  I DON’T LIKE </a:t>
              </a:r>
              <a:r>
                <a:rPr lang="es-ES" sz="480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CARROTS</a:t>
              </a:r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</a:t>
              </a:r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9676634C-1FC1-4469-AFAA-04358BB82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1341" y="834466"/>
              <a:ext cx="772120" cy="772120"/>
            </a:xfrm>
            <a:prstGeom prst="rect">
              <a:avLst/>
            </a:prstGeom>
          </p:spPr>
        </p:pic>
      </p:grpSp>
      <p:pic>
        <p:nvPicPr>
          <p:cNvPr id="5" name="bread">
            <a:extLst>
              <a:ext uri="{FF2B5EF4-FFF2-40B4-BE49-F238E27FC236}">
                <a16:creationId xmlns:a16="http://schemas.microsoft.com/office/drawing/2014/main" id="{80F0050D-F6D8-4042-BE3C-154FDEDEA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0849" y="3020711"/>
            <a:ext cx="2243986" cy="2243986"/>
          </a:xfrm>
          <a:prstGeom prst="rect">
            <a:avLst/>
          </a:prstGeom>
        </p:spPr>
      </p:pic>
      <p:pic>
        <p:nvPicPr>
          <p:cNvPr id="6" name="strawberries">
            <a:extLst>
              <a:ext uri="{FF2B5EF4-FFF2-40B4-BE49-F238E27FC236}">
                <a16:creationId xmlns:a16="http://schemas.microsoft.com/office/drawing/2014/main" id="{F6B5401A-0F93-4D2C-964D-B0AF1F316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1572" y="3154664"/>
            <a:ext cx="1976081" cy="1976081"/>
          </a:xfrm>
          <a:prstGeom prst="rect">
            <a:avLst/>
          </a:prstGeom>
        </p:spPr>
      </p:pic>
      <p:pic>
        <p:nvPicPr>
          <p:cNvPr id="7" name="eggs">
            <a:extLst>
              <a:ext uri="{FF2B5EF4-FFF2-40B4-BE49-F238E27FC236}">
                <a16:creationId xmlns:a16="http://schemas.microsoft.com/office/drawing/2014/main" id="{617E23B2-A279-4156-8A18-86C3B6BEDE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521" y="2930774"/>
            <a:ext cx="2423861" cy="2423861"/>
          </a:xfrm>
          <a:prstGeom prst="rect">
            <a:avLst/>
          </a:prstGeom>
        </p:spPr>
      </p:pic>
      <p:pic>
        <p:nvPicPr>
          <p:cNvPr id="8" name="carrots">
            <a:extLst>
              <a:ext uri="{FF2B5EF4-FFF2-40B4-BE49-F238E27FC236}">
                <a16:creationId xmlns:a16="http://schemas.microsoft.com/office/drawing/2014/main" id="{203F0A34-B1B1-4F41-A199-C7F99B93B8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3922" y="3114906"/>
            <a:ext cx="2055596" cy="2055596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341A2446-2199-404C-BC6E-EBD213547A36}"/>
              </a:ext>
            </a:extLst>
          </p:cNvPr>
          <p:cNvGrpSpPr/>
          <p:nvPr/>
        </p:nvGrpSpPr>
        <p:grpSpPr>
          <a:xfrm>
            <a:off x="1702904" y="762306"/>
            <a:ext cx="8786191" cy="830997"/>
            <a:chOff x="2067339" y="775589"/>
            <a:chExt cx="8269357" cy="830997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31D5BC6-3973-4382-8EE9-11CEF8332014}"/>
                </a:ext>
              </a:extLst>
            </p:cNvPr>
            <p:cNvSpPr txBox="1"/>
            <p:nvPr/>
          </p:nvSpPr>
          <p:spPr>
            <a:xfrm>
              <a:off x="2067339" y="775589"/>
              <a:ext cx="8269357" cy="83099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  I DON’T LIKE </a:t>
              </a:r>
              <a:r>
                <a:rPr lang="es-ES" sz="480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CARROTS</a:t>
              </a:r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</a:t>
              </a:r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01ECDA8E-1659-41AF-A58A-B1BE7AC4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1341" y="834466"/>
              <a:ext cx="772120" cy="772120"/>
            </a:xfrm>
            <a:prstGeom prst="rect">
              <a:avLst/>
            </a:prstGeom>
          </p:spPr>
        </p:pic>
      </p:grpSp>
      <p:sp>
        <p:nvSpPr>
          <p:cNvPr id="12" name="Símbolo &quot;No permitido&quot; 11">
            <a:extLst>
              <a:ext uri="{FF2B5EF4-FFF2-40B4-BE49-F238E27FC236}">
                <a16:creationId xmlns:a16="http://schemas.microsoft.com/office/drawing/2014/main" id="{88C047AE-2AEB-4802-B092-89FF61A238D8}"/>
              </a:ext>
            </a:extLst>
          </p:cNvPr>
          <p:cNvSpPr>
            <a:spLocks noChangeAspect="1"/>
          </p:cNvSpPr>
          <p:nvPr/>
        </p:nvSpPr>
        <p:spPr>
          <a:xfrm>
            <a:off x="5010004" y="2016394"/>
            <a:ext cx="4962663" cy="4516927"/>
          </a:xfrm>
          <a:prstGeom prst="noSmoking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2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uice">
            <a:extLst>
              <a:ext uri="{FF2B5EF4-FFF2-40B4-BE49-F238E27FC236}">
                <a16:creationId xmlns:a16="http://schemas.microsoft.com/office/drawing/2014/main" id="{FF3262A3-0311-4F2C-B5DB-3BF24F4F6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521" y="2930774"/>
            <a:ext cx="2423861" cy="2423861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BEC39EE-B980-4C56-87C8-35C7BDADFF2F}"/>
              </a:ext>
            </a:extLst>
          </p:cNvPr>
          <p:cNvGrpSpPr/>
          <p:nvPr/>
        </p:nvGrpSpPr>
        <p:grpSpPr>
          <a:xfrm>
            <a:off x="2282681" y="894185"/>
            <a:ext cx="8135402" cy="830997"/>
            <a:chOff x="2201294" y="775589"/>
            <a:chExt cx="8135402" cy="830997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56D3C767-83D2-471E-A4D8-293F4E8F0096}"/>
                </a:ext>
              </a:extLst>
            </p:cNvPr>
            <p:cNvSpPr txBox="1"/>
            <p:nvPr/>
          </p:nvSpPr>
          <p:spPr>
            <a:xfrm>
              <a:off x="2201294" y="775589"/>
              <a:ext cx="8135402" cy="830997"/>
            </a:xfrm>
            <a:prstGeom prst="rect">
              <a:avLst/>
            </a:prstGeom>
            <a:solidFill>
              <a:srgbClr val="CC66FF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  I DON’T LIKE </a:t>
              </a:r>
              <a:r>
                <a:rPr lang="es-ES" sz="4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GRAPES</a:t>
              </a:r>
              <a:r>
                <a:rPr lang="es-E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CSupersubmarino" panose="02000603000000000000" pitchFamily="2" charset="0"/>
                  <a:ea typeface="CCSupersubmarino" panose="02000603000000000000" pitchFamily="2" charset="0"/>
                </a:rPr>
                <a:t> </a:t>
              </a:r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2A6C586F-7A17-45BD-8BD6-75CDB5F9D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5211" y="834466"/>
              <a:ext cx="772120" cy="772120"/>
            </a:xfrm>
            <a:prstGeom prst="rect">
              <a:avLst/>
            </a:prstGeom>
          </p:spPr>
        </p:pic>
      </p:grpSp>
      <p:pic>
        <p:nvPicPr>
          <p:cNvPr id="5" name="grapes">
            <a:extLst>
              <a:ext uri="{FF2B5EF4-FFF2-40B4-BE49-F238E27FC236}">
                <a16:creationId xmlns:a16="http://schemas.microsoft.com/office/drawing/2014/main" id="{1F01B0D4-7F80-4EED-A3E0-BD243F02BB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0849" y="2755665"/>
            <a:ext cx="2243986" cy="2243986"/>
          </a:xfrm>
          <a:prstGeom prst="rect">
            <a:avLst/>
          </a:prstGeom>
        </p:spPr>
      </p:pic>
      <p:pic>
        <p:nvPicPr>
          <p:cNvPr id="6" name="cake">
            <a:extLst>
              <a:ext uri="{FF2B5EF4-FFF2-40B4-BE49-F238E27FC236}">
                <a16:creationId xmlns:a16="http://schemas.microsoft.com/office/drawing/2014/main" id="{348A0E78-5BD8-4A65-8C71-485DC6B9A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1572" y="2889618"/>
            <a:ext cx="1976081" cy="1976081"/>
          </a:xfrm>
          <a:prstGeom prst="rect">
            <a:avLst/>
          </a:prstGeom>
        </p:spPr>
      </p:pic>
      <p:pic>
        <p:nvPicPr>
          <p:cNvPr id="7" name="strawberries">
            <a:extLst>
              <a:ext uri="{FF2B5EF4-FFF2-40B4-BE49-F238E27FC236}">
                <a16:creationId xmlns:a16="http://schemas.microsoft.com/office/drawing/2014/main" id="{B1EDFC17-7856-4A5A-B79B-5D7D18EEC1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3922" y="2849860"/>
            <a:ext cx="2055596" cy="20555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5DD4CD0-DF0E-40CC-9A1B-E7F885B5BA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8604" y="1725182"/>
            <a:ext cx="4847663" cy="4569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74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AMPARO MONTORO MONZÓN</dc:creator>
  <cp:lastModifiedBy>AMPARO MONTORO MONZÓN</cp:lastModifiedBy>
  <cp:revision>2</cp:revision>
  <dcterms:created xsi:type="dcterms:W3CDTF">2020-08-16T10:30:12Z</dcterms:created>
  <dcterms:modified xsi:type="dcterms:W3CDTF">2020-08-17T10:55:29Z</dcterms:modified>
</cp:coreProperties>
</file>