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7" r:id="rId24"/>
    <p:sldId id="279" r:id="rId25"/>
    <p:sldId id="280" r:id="rId2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FF9999"/>
    <a:srgbClr val="FF99CC"/>
    <a:srgbClr val="CCFF99"/>
    <a:srgbClr val="CCCCFF"/>
    <a:srgbClr val="CC99FF"/>
    <a:srgbClr val="A3E7FF"/>
    <a:srgbClr val="00A7E2"/>
    <a:srgbClr val="1DC4FF"/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68" y="16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C63FD-21D8-4758-8BDE-600DDE3D4DCE}" type="datetimeFigureOut">
              <a:rPr lang="es-ES" smtClean="0"/>
              <a:t>08/08/2020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3771F-6A41-4D36-A2E2-9D602BC65B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8308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C63FD-21D8-4758-8BDE-600DDE3D4DCE}" type="datetimeFigureOut">
              <a:rPr lang="es-ES" smtClean="0"/>
              <a:t>08/08/2020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3771F-6A41-4D36-A2E2-9D602BC65B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9278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C63FD-21D8-4758-8BDE-600DDE3D4DCE}" type="datetimeFigureOut">
              <a:rPr lang="es-ES" smtClean="0"/>
              <a:t>08/08/2020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3771F-6A41-4D36-A2E2-9D602BC65B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2974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C63FD-21D8-4758-8BDE-600DDE3D4DCE}" type="datetimeFigureOut">
              <a:rPr lang="es-ES" smtClean="0"/>
              <a:t>08/08/2020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3771F-6A41-4D36-A2E2-9D602BC65B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1212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C63FD-21D8-4758-8BDE-600DDE3D4DCE}" type="datetimeFigureOut">
              <a:rPr lang="es-ES" smtClean="0"/>
              <a:t>08/08/2020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3771F-6A41-4D36-A2E2-9D602BC65B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9769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C63FD-21D8-4758-8BDE-600DDE3D4DCE}" type="datetimeFigureOut">
              <a:rPr lang="es-ES" smtClean="0"/>
              <a:t>08/08/2020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3771F-6A41-4D36-A2E2-9D602BC65B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4498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C63FD-21D8-4758-8BDE-600DDE3D4DCE}" type="datetimeFigureOut">
              <a:rPr lang="es-ES" smtClean="0"/>
              <a:t>08/08/2020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3771F-6A41-4D36-A2E2-9D602BC65B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0832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C63FD-21D8-4758-8BDE-600DDE3D4DCE}" type="datetimeFigureOut">
              <a:rPr lang="es-ES" smtClean="0"/>
              <a:t>08/08/2020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3771F-6A41-4D36-A2E2-9D602BC65B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2049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C63FD-21D8-4758-8BDE-600DDE3D4DCE}" type="datetimeFigureOut">
              <a:rPr lang="es-ES" smtClean="0"/>
              <a:t>08/08/2020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3771F-6A41-4D36-A2E2-9D602BC65B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5107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C63FD-21D8-4758-8BDE-600DDE3D4DCE}" type="datetimeFigureOut">
              <a:rPr lang="es-ES" smtClean="0"/>
              <a:t>08/08/2020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3771F-6A41-4D36-A2E2-9D602BC65B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853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C63FD-21D8-4758-8BDE-600DDE3D4DCE}" type="datetimeFigureOut">
              <a:rPr lang="es-ES" smtClean="0"/>
              <a:t>08/08/2020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3771F-6A41-4D36-A2E2-9D602BC65B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899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C63FD-21D8-4758-8BDE-600DDE3D4DCE}" type="datetimeFigureOut">
              <a:rPr lang="es-ES" smtClean="0"/>
              <a:t>08/08/2020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3771F-6A41-4D36-A2E2-9D602BC65B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9820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21.xml"/><Relationship Id="rId3" Type="http://schemas.openxmlformats.org/officeDocument/2006/relationships/image" Target="../media/image2.png"/><Relationship Id="rId7" Type="http://schemas.openxmlformats.org/officeDocument/2006/relationships/image" Target="../media/image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" Target="slide14.xml"/><Relationship Id="rId11" Type="http://schemas.openxmlformats.org/officeDocument/2006/relationships/image" Target="../media/image6.jpeg"/><Relationship Id="rId5" Type="http://schemas.openxmlformats.org/officeDocument/2006/relationships/image" Target="../media/image3.JPG"/><Relationship Id="rId10" Type="http://schemas.openxmlformats.org/officeDocument/2006/relationships/slide" Target="slide7.xml"/><Relationship Id="rId4" Type="http://schemas.openxmlformats.org/officeDocument/2006/relationships/slide" Target="slide2.xml"/><Relationship Id="rId9" Type="http://schemas.openxmlformats.org/officeDocument/2006/relationships/image" Target="../media/image5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slide" Target="slide11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slide" Target="slide12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slide" Target="slide13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2.png"/><Relationship Id="rId7" Type="http://schemas.openxmlformats.org/officeDocument/2006/relationships/slide" Target="slid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" Target="slide15.xml"/><Relationship Id="rId5" Type="http://schemas.openxmlformats.org/officeDocument/2006/relationships/image" Target="../media/image8.png"/><Relationship Id="rId4" Type="http://schemas.openxmlformats.org/officeDocument/2006/relationships/image" Target="../media/image1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" Target="slide16.xml"/><Relationship Id="rId5" Type="http://schemas.openxmlformats.org/officeDocument/2006/relationships/image" Target="../media/image8.png"/><Relationship Id="rId4" Type="http://schemas.openxmlformats.org/officeDocument/2006/relationships/image" Target="../media/image1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" Target="slide17.xml"/><Relationship Id="rId5" Type="http://schemas.openxmlformats.org/officeDocument/2006/relationships/image" Target="../media/image8.png"/><Relationship Id="rId4" Type="http://schemas.openxmlformats.org/officeDocument/2006/relationships/image" Target="../media/image1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" Target="slide18.xml"/><Relationship Id="rId5" Type="http://schemas.openxmlformats.org/officeDocument/2006/relationships/image" Target="../media/image8.png"/><Relationship Id="rId4" Type="http://schemas.openxmlformats.org/officeDocument/2006/relationships/image" Target="../media/image1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" Target="slide19.xml"/><Relationship Id="rId5" Type="http://schemas.openxmlformats.org/officeDocument/2006/relationships/image" Target="../media/image8.png"/><Relationship Id="rId4" Type="http://schemas.openxmlformats.org/officeDocument/2006/relationships/image" Target="../media/image1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" Target="slide20.xml"/><Relationship Id="rId5" Type="http://schemas.openxmlformats.org/officeDocument/2006/relationships/image" Target="../media/image8.png"/><Relationship Id="rId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" Target="slide3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0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" Target="slide1.xml"/><Relationship Id="rId5" Type="http://schemas.openxmlformats.org/officeDocument/2006/relationships/image" Target="../media/image8.png"/><Relationship Id="rId4" Type="http://schemas.openxmlformats.org/officeDocument/2006/relationships/image" Target="../media/image13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" Target="slide22.xml"/><Relationship Id="rId5" Type="http://schemas.openxmlformats.org/officeDocument/2006/relationships/image" Target="../media/image8.png"/><Relationship Id="rId4" Type="http://schemas.openxmlformats.org/officeDocument/2006/relationships/image" Target="../media/image14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" Target="slide23.xml"/><Relationship Id="rId5" Type="http://schemas.openxmlformats.org/officeDocument/2006/relationships/image" Target="../media/image8.png"/><Relationship Id="rId4" Type="http://schemas.openxmlformats.org/officeDocument/2006/relationships/image" Target="../media/image14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" Target="slide24.xml"/><Relationship Id="rId5" Type="http://schemas.openxmlformats.org/officeDocument/2006/relationships/image" Target="../media/image8.png"/><Relationship Id="rId4" Type="http://schemas.openxmlformats.org/officeDocument/2006/relationships/image" Target="../media/image14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" Target="slide25.xml"/><Relationship Id="rId5" Type="http://schemas.openxmlformats.org/officeDocument/2006/relationships/image" Target="../media/image8.png"/><Relationship Id="rId4" Type="http://schemas.openxmlformats.org/officeDocument/2006/relationships/image" Target="../media/image14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" Target="slide4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0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" Target="slide1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slide" Target="slide8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slide" Target="slide9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slide" Target="slide10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6" y="41763"/>
            <a:ext cx="1004694" cy="995729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82499">
            <a:off x="-351694" y="271543"/>
            <a:ext cx="2742857" cy="1285714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 rot="19266882">
            <a:off x="212705" y="626457"/>
            <a:ext cx="189072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latin typeface="Comic Sans MS" panose="030F0702030302020204" pitchFamily="66" charset="0"/>
              </a:rPr>
              <a:t>REPASO</a:t>
            </a:r>
            <a:endParaRPr lang="es-ES" sz="2800" b="1" dirty="0">
              <a:latin typeface="Comic Sans MS" panose="030F0702030302020204" pitchFamily="66" charset="0"/>
            </a:endParaRPr>
          </a:p>
        </p:txBody>
      </p:sp>
      <p:sp>
        <p:nvSpPr>
          <p:cNvPr id="9" name="Rectángulo redondeado 8"/>
          <p:cNvSpPr/>
          <p:nvPr/>
        </p:nvSpPr>
        <p:spPr>
          <a:xfrm>
            <a:off x="2292127" y="501205"/>
            <a:ext cx="8299939" cy="773723"/>
          </a:xfrm>
          <a:prstGeom prst="roundRect">
            <a:avLst/>
          </a:prstGeom>
          <a:solidFill>
            <a:srgbClr val="FF9999"/>
          </a:solidFill>
          <a:ln w="57150">
            <a:solidFill>
              <a:srgbClr val="FF7C8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400" dirty="0">
                <a:latin typeface="Comic Sans MS" panose="030F0702030302020204" pitchFamily="66" charset="0"/>
              </a:rPr>
              <a:t>Números de hasta 7 cifras</a:t>
            </a:r>
            <a:endParaRPr lang="es-ES" sz="4400" dirty="0">
              <a:latin typeface="Comic Sans MS" panose="030F0702030302020204" pitchFamily="66" charset="0"/>
            </a:endParaRPr>
          </a:p>
        </p:txBody>
      </p:sp>
      <p:sp>
        <p:nvSpPr>
          <p:cNvPr id="10" name="Rectángulo redondeado 9"/>
          <p:cNvSpPr/>
          <p:nvPr/>
        </p:nvSpPr>
        <p:spPr>
          <a:xfrm>
            <a:off x="1124230" y="2158331"/>
            <a:ext cx="2155301" cy="3877408"/>
          </a:xfrm>
          <a:prstGeom prst="roundRect">
            <a:avLst/>
          </a:prstGeom>
          <a:solidFill>
            <a:srgbClr val="A3E7FF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Rectángulo redondeado 13"/>
          <p:cNvSpPr/>
          <p:nvPr/>
        </p:nvSpPr>
        <p:spPr>
          <a:xfrm>
            <a:off x="3671069" y="2158331"/>
            <a:ext cx="2155301" cy="3877408"/>
          </a:xfrm>
          <a:prstGeom prst="roundRect">
            <a:avLst/>
          </a:prstGeom>
          <a:solidFill>
            <a:srgbClr val="CC99FF"/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Rectángulo redondeado 14"/>
          <p:cNvSpPr/>
          <p:nvPr/>
        </p:nvSpPr>
        <p:spPr>
          <a:xfrm>
            <a:off x="6217908" y="2158331"/>
            <a:ext cx="2155301" cy="3877408"/>
          </a:xfrm>
          <a:prstGeom prst="roundRect">
            <a:avLst/>
          </a:prstGeom>
          <a:solidFill>
            <a:srgbClr val="92D050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Rectángulo redondeado 15"/>
          <p:cNvSpPr/>
          <p:nvPr/>
        </p:nvSpPr>
        <p:spPr>
          <a:xfrm>
            <a:off x="8764747" y="2158331"/>
            <a:ext cx="2155301" cy="387740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CuadroTexto 16"/>
          <p:cNvSpPr txBox="1"/>
          <p:nvPr/>
        </p:nvSpPr>
        <p:spPr>
          <a:xfrm>
            <a:off x="1234726" y="2618494"/>
            <a:ext cx="1934308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latin typeface="Comic Sans MS" panose="030F0702030302020204" pitchFamily="66" charset="0"/>
              </a:rPr>
              <a:t>Lectura y escritura</a:t>
            </a:r>
          </a:p>
          <a:p>
            <a:pPr algn="ctr"/>
            <a:r>
              <a:rPr lang="es-ES" sz="2400" dirty="0" smtClean="0">
                <a:latin typeface="Comic Sans MS" panose="030F0702030302020204" pitchFamily="66" charset="0"/>
              </a:rPr>
              <a:t>de números</a:t>
            </a:r>
            <a:endParaRPr lang="es-ES" sz="2400" dirty="0">
              <a:latin typeface="Comic Sans MS" panose="030F0702030302020204" pitchFamily="66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3781565" y="2879461"/>
            <a:ext cx="1934308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latin typeface="Comic Sans MS" panose="030F0702030302020204" pitchFamily="66" charset="0"/>
              </a:rPr>
              <a:t>Anterior y posterior</a:t>
            </a:r>
            <a:endParaRPr lang="es-ES" sz="2400" dirty="0">
              <a:latin typeface="Comic Sans MS" panose="030F0702030302020204" pitchFamily="66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6217907" y="3094903"/>
            <a:ext cx="215530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Comic Sans MS" panose="030F0702030302020204" pitchFamily="66" charset="0"/>
              </a:rPr>
              <a:t>Descomposición</a:t>
            </a:r>
            <a:endParaRPr lang="es-ES" sz="2000" dirty="0">
              <a:latin typeface="Comic Sans MS" panose="030F0702030302020204" pitchFamily="66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8875243" y="3094903"/>
            <a:ext cx="193430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Comic Sans MS" panose="030F0702030302020204" pitchFamily="66" charset="0"/>
              </a:rPr>
              <a:t>Aproximación</a:t>
            </a:r>
            <a:endParaRPr lang="es-ES" sz="2000" dirty="0">
              <a:latin typeface="Comic Sans MS" panose="030F0702030302020204" pitchFamily="66" charset="0"/>
            </a:endParaRPr>
          </a:p>
        </p:txBody>
      </p:sp>
      <p:pic>
        <p:nvPicPr>
          <p:cNvPr id="22" name="Imagen 21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5049" y="3868025"/>
            <a:ext cx="1316054" cy="1179149"/>
          </a:xfrm>
          <a:prstGeom prst="rect">
            <a:avLst/>
          </a:prstGeom>
          <a:solidFill>
            <a:srgbClr val="FFFFFF">
              <a:shade val="85000"/>
            </a:srgbClr>
          </a:solidFill>
          <a:ln w="3175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3" name="Imagen 22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2171" y="3890684"/>
            <a:ext cx="1126944" cy="115649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4" name="Imagen 23">
            <a:hlinkClick r:id="rId8" action="ppaction://hlinksldjump"/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9363" y="3868025"/>
            <a:ext cx="1094622" cy="117914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pSp>
        <p:nvGrpSpPr>
          <p:cNvPr id="26" name="Grupo 25"/>
          <p:cNvGrpSpPr/>
          <p:nvPr/>
        </p:nvGrpSpPr>
        <p:grpSpPr>
          <a:xfrm>
            <a:off x="3832917" y="4081465"/>
            <a:ext cx="1831604" cy="752268"/>
            <a:chOff x="3884269" y="3896829"/>
            <a:chExt cx="1831604" cy="752268"/>
          </a:xfrm>
        </p:grpSpPr>
        <p:pic>
          <p:nvPicPr>
            <p:cNvPr id="21" name="Imagen 20">
              <a:hlinkClick r:id="rId10" action="ppaction://hlinksldjump"/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4881839" y="3815061"/>
              <a:ext cx="752266" cy="915802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3175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pic>
          <p:nvPicPr>
            <p:cNvPr id="25" name="Imagen 24">
              <a:hlinkClick r:id="rId10" action="ppaction://hlinksldjump"/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 flipV="1">
              <a:off x="3966037" y="3815062"/>
              <a:ext cx="752267" cy="915803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3175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27" name="CuadroTexto 26"/>
          <p:cNvSpPr txBox="1"/>
          <p:nvPr/>
        </p:nvSpPr>
        <p:spPr>
          <a:xfrm>
            <a:off x="2911103" y="1516574"/>
            <a:ext cx="683077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Comic Sans MS" panose="030F0702030302020204" pitchFamily="66" charset="0"/>
              </a:rPr>
              <a:t>Haz clic en cada imagen para acceder a las actividades</a:t>
            </a:r>
            <a:endParaRPr lang="es-ES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434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6" y="41763"/>
            <a:ext cx="1004694" cy="995729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82499">
            <a:off x="-351694" y="271543"/>
            <a:ext cx="2742857" cy="1285714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 rot="19266882">
            <a:off x="212705" y="626457"/>
            <a:ext cx="189072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latin typeface="Comic Sans MS" panose="030F0702030302020204" pitchFamily="66" charset="0"/>
              </a:rPr>
              <a:t>REPASO</a:t>
            </a:r>
            <a:endParaRPr lang="es-ES" sz="2800" b="1" dirty="0">
              <a:latin typeface="Comic Sans MS" panose="030F0702030302020204" pitchFamily="66" charset="0"/>
            </a:endParaRPr>
          </a:p>
        </p:txBody>
      </p:sp>
      <p:sp>
        <p:nvSpPr>
          <p:cNvPr id="9" name="Rectángulo redondeado 8"/>
          <p:cNvSpPr/>
          <p:nvPr/>
        </p:nvSpPr>
        <p:spPr>
          <a:xfrm>
            <a:off x="2292126" y="516653"/>
            <a:ext cx="8299939" cy="773723"/>
          </a:xfrm>
          <a:prstGeom prst="roundRect">
            <a:avLst/>
          </a:prstGeom>
          <a:solidFill>
            <a:srgbClr val="CC99FF"/>
          </a:solidFill>
          <a:ln w="5715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>
                <a:latin typeface="Comic Sans MS" panose="030F0702030302020204" pitchFamily="66" charset="0"/>
              </a:rPr>
              <a:t>Anterior y posterior</a:t>
            </a:r>
            <a:endParaRPr lang="es-ES" sz="3200" dirty="0">
              <a:latin typeface="Comic Sans MS" panose="030F0702030302020204" pitchFamily="66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4234" y="2306964"/>
            <a:ext cx="626310" cy="676309"/>
          </a:xfrm>
          <a:prstGeom prst="rect">
            <a:avLst/>
          </a:prstGeom>
        </p:spPr>
      </p:pic>
      <p:pic>
        <p:nvPicPr>
          <p:cNvPr id="5" name="Imagen 4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882265" y="5828166"/>
            <a:ext cx="668259" cy="100238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2" name="Multiplicar 31"/>
          <p:cNvSpPr/>
          <p:nvPr/>
        </p:nvSpPr>
        <p:spPr>
          <a:xfrm>
            <a:off x="2041205" y="3146305"/>
            <a:ext cx="492369" cy="470448"/>
          </a:xfrm>
          <a:prstGeom prst="mathMultiply">
            <a:avLst/>
          </a:prstGeom>
          <a:solidFill>
            <a:srgbClr val="FF7C8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8" name="Grupo 27"/>
          <p:cNvGrpSpPr/>
          <p:nvPr/>
        </p:nvGrpSpPr>
        <p:grpSpPr>
          <a:xfrm>
            <a:off x="2468886" y="636845"/>
            <a:ext cx="1116169" cy="533337"/>
            <a:chOff x="3884269" y="3896829"/>
            <a:chExt cx="1831604" cy="752268"/>
          </a:xfrm>
        </p:grpSpPr>
        <p:pic>
          <p:nvPicPr>
            <p:cNvPr id="29" name="Imagen 28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4881839" y="3815061"/>
              <a:ext cx="752266" cy="915802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3175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pic>
          <p:nvPicPr>
            <p:cNvPr id="30" name="Imagen 29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 flipV="1">
              <a:off x="3966037" y="3815062"/>
              <a:ext cx="752267" cy="915803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3175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33" name="CuadroTexto 32"/>
          <p:cNvSpPr txBox="1"/>
          <p:nvPr/>
        </p:nvSpPr>
        <p:spPr>
          <a:xfrm>
            <a:off x="5220440" y="3123773"/>
            <a:ext cx="1934308" cy="461665"/>
          </a:xfrm>
          <a:prstGeom prst="rect">
            <a:avLst/>
          </a:prstGeom>
          <a:solidFill>
            <a:srgbClr val="CC99FF"/>
          </a:solidFill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8.999.109</a:t>
            </a:r>
            <a:endParaRPr lang="es-ES" sz="2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CuadroTexto 33"/>
          <p:cNvSpPr txBox="1"/>
          <p:nvPr/>
        </p:nvSpPr>
        <p:spPr>
          <a:xfrm>
            <a:off x="2911103" y="1516574"/>
            <a:ext cx="683077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Comic Sans MS" panose="030F0702030302020204" pitchFamily="66" charset="0"/>
              </a:rPr>
              <a:t>Haz clic en el número anterior y posterior</a:t>
            </a:r>
            <a:endParaRPr lang="es-ES" sz="2000" dirty="0">
              <a:latin typeface="Comic Sans MS" panose="030F0702030302020204" pitchFamily="66" charset="0"/>
            </a:endParaRPr>
          </a:p>
        </p:txBody>
      </p:sp>
      <p:sp>
        <p:nvSpPr>
          <p:cNvPr id="35" name="I1"/>
          <p:cNvSpPr txBox="1"/>
          <p:nvPr/>
        </p:nvSpPr>
        <p:spPr>
          <a:xfrm>
            <a:off x="2747928" y="3952324"/>
            <a:ext cx="1934308" cy="461665"/>
          </a:xfrm>
          <a:prstGeom prst="rect">
            <a:avLst/>
          </a:prstGeom>
          <a:solidFill>
            <a:srgbClr val="CCCCFF"/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8.999.009</a:t>
            </a:r>
            <a:endParaRPr lang="es-ES" sz="24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36" name="I2"/>
          <p:cNvSpPr txBox="1"/>
          <p:nvPr/>
        </p:nvSpPr>
        <p:spPr>
          <a:xfrm>
            <a:off x="2747928" y="3138947"/>
            <a:ext cx="1934308" cy="461665"/>
          </a:xfrm>
          <a:prstGeom prst="rect">
            <a:avLst/>
          </a:prstGeom>
          <a:solidFill>
            <a:srgbClr val="CCCCFF"/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7.999.109</a:t>
            </a:r>
            <a:endParaRPr lang="es-ES" sz="24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C1"/>
          <p:cNvSpPr txBox="1"/>
          <p:nvPr/>
        </p:nvSpPr>
        <p:spPr>
          <a:xfrm>
            <a:off x="2747928" y="2414285"/>
            <a:ext cx="1934308" cy="461665"/>
          </a:xfrm>
          <a:prstGeom prst="rect">
            <a:avLst/>
          </a:prstGeom>
          <a:solidFill>
            <a:srgbClr val="CCCCFF"/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8.999.108</a:t>
            </a:r>
            <a:endParaRPr lang="es-ES" sz="24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38" name="C2"/>
          <p:cNvSpPr txBox="1"/>
          <p:nvPr/>
        </p:nvSpPr>
        <p:spPr>
          <a:xfrm>
            <a:off x="7766402" y="3132746"/>
            <a:ext cx="1934308" cy="461665"/>
          </a:xfrm>
          <a:prstGeom prst="rect">
            <a:avLst/>
          </a:prstGeom>
          <a:solidFill>
            <a:srgbClr val="CCCCFF"/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8.999.110</a:t>
            </a:r>
            <a:endParaRPr lang="es-ES" sz="24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39" name="I3"/>
          <p:cNvSpPr txBox="1"/>
          <p:nvPr/>
        </p:nvSpPr>
        <p:spPr>
          <a:xfrm>
            <a:off x="7766402" y="3957956"/>
            <a:ext cx="1934308" cy="461665"/>
          </a:xfrm>
          <a:prstGeom prst="rect">
            <a:avLst/>
          </a:prstGeom>
          <a:solidFill>
            <a:srgbClr val="CCCCFF"/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8.999.200</a:t>
            </a:r>
            <a:endParaRPr lang="es-ES" sz="24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I4"/>
          <p:cNvSpPr txBox="1"/>
          <p:nvPr/>
        </p:nvSpPr>
        <p:spPr>
          <a:xfrm>
            <a:off x="7766402" y="2287187"/>
            <a:ext cx="1934308" cy="461665"/>
          </a:xfrm>
          <a:prstGeom prst="rect">
            <a:avLst/>
          </a:prstGeom>
          <a:solidFill>
            <a:srgbClr val="CCCCFF"/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solidFill>
                  <a:srgbClr val="7030A0"/>
                </a:solidFill>
                <a:latin typeface="Comic Sans MS" panose="030F0702030302020204" pitchFamily="66" charset="0"/>
              </a:rPr>
              <a:t>8</a:t>
            </a:r>
            <a:r>
              <a:rPr lang="es-ES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.000.200</a:t>
            </a:r>
            <a:endParaRPr lang="es-ES" sz="24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41" name="Multiplicar 40"/>
          <p:cNvSpPr/>
          <p:nvPr/>
        </p:nvSpPr>
        <p:spPr>
          <a:xfrm>
            <a:off x="2077865" y="3966538"/>
            <a:ext cx="492369" cy="470448"/>
          </a:xfrm>
          <a:prstGeom prst="mathMultiply">
            <a:avLst/>
          </a:prstGeom>
          <a:solidFill>
            <a:srgbClr val="FF7C8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Multiplicar 41"/>
          <p:cNvSpPr/>
          <p:nvPr/>
        </p:nvSpPr>
        <p:spPr>
          <a:xfrm>
            <a:off x="9804930" y="4015773"/>
            <a:ext cx="492369" cy="470448"/>
          </a:xfrm>
          <a:prstGeom prst="mathMultiply">
            <a:avLst/>
          </a:prstGeom>
          <a:solidFill>
            <a:srgbClr val="FF7C8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3" name="Multiplicar 42"/>
          <p:cNvSpPr/>
          <p:nvPr/>
        </p:nvSpPr>
        <p:spPr>
          <a:xfrm>
            <a:off x="9867968" y="2278404"/>
            <a:ext cx="492369" cy="470448"/>
          </a:xfrm>
          <a:prstGeom prst="mathMultiply">
            <a:avLst/>
          </a:prstGeom>
          <a:solidFill>
            <a:srgbClr val="FF7C8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4" name="Imagen 4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4930" y="3013906"/>
            <a:ext cx="626310" cy="676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9929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2" grpId="0" animBg="1"/>
      <p:bldP spid="41" grpId="0" animBg="1"/>
      <p:bldP spid="42" grpId="0" animBg="1"/>
      <p:bldP spid="4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6" y="41763"/>
            <a:ext cx="1004694" cy="995729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82499">
            <a:off x="-351694" y="271543"/>
            <a:ext cx="2742857" cy="1285714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 rot="19266882">
            <a:off x="212705" y="626457"/>
            <a:ext cx="189072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latin typeface="Comic Sans MS" panose="030F0702030302020204" pitchFamily="66" charset="0"/>
              </a:rPr>
              <a:t>REPASO</a:t>
            </a:r>
            <a:endParaRPr lang="es-ES" sz="2800" b="1" dirty="0">
              <a:latin typeface="Comic Sans MS" panose="030F0702030302020204" pitchFamily="66" charset="0"/>
            </a:endParaRPr>
          </a:p>
        </p:txBody>
      </p:sp>
      <p:sp>
        <p:nvSpPr>
          <p:cNvPr id="9" name="Rectángulo redondeado 8"/>
          <p:cNvSpPr/>
          <p:nvPr/>
        </p:nvSpPr>
        <p:spPr>
          <a:xfrm>
            <a:off x="2292126" y="516653"/>
            <a:ext cx="8299939" cy="773723"/>
          </a:xfrm>
          <a:prstGeom prst="roundRect">
            <a:avLst/>
          </a:prstGeom>
          <a:solidFill>
            <a:srgbClr val="CC99FF"/>
          </a:solidFill>
          <a:ln w="5715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>
                <a:latin typeface="Comic Sans MS" panose="030F0702030302020204" pitchFamily="66" charset="0"/>
              </a:rPr>
              <a:t>Comparación de números</a:t>
            </a:r>
            <a:endParaRPr lang="es-ES" sz="3200" dirty="0">
              <a:latin typeface="Comic Sans MS" panose="030F0702030302020204" pitchFamily="66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3346" y="3051567"/>
            <a:ext cx="626310" cy="676309"/>
          </a:xfrm>
          <a:prstGeom prst="rect">
            <a:avLst/>
          </a:prstGeom>
        </p:spPr>
      </p:pic>
      <p:pic>
        <p:nvPicPr>
          <p:cNvPr id="5" name="Imagen 4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882265" y="5828166"/>
            <a:ext cx="668259" cy="100238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2" name="Multiplicar 31"/>
          <p:cNvSpPr/>
          <p:nvPr/>
        </p:nvSpPr>
        <p:spPr>
          <a:xfrm>
            <a:off x="2368088" y="2325806"/>
            <a:ext cx="492369" cy="470448"/>
          </a:xfrm>
          <a:prstGeom prst="mathMultiply">
            <a:avLst/>
          </a:prstGeom>
          <a:solidFill>
            <a:srgbClr val="FF7C8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8" name="Grupo 27"/>
          <p:cNvGrpSpPr/>
          <p:nvPr/>
        </p:nvGrpSpPr>
        <p:grpSpPr>
          <a:xfrm>
            <a:off x="2468886" y="636845"/>
            <a:ext cx="1116169" cy="533337"/>
            <a:chOff x="3884269" y="3896829"/>
            <a:chExt cx="1831604" cy="752268"/>
          </a:xfrm>
        </p:grpSpPr>
        <p:pic>
          <p:nvPicPr>
            <p:cNvPr id="29" name="Imagen 28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4881839" y="3815061"/>
              <a:ext cx="752266" cy="915802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3175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pic>
          <p:nvPicPr>
            <p:cNvPr id="30" name="Imagen 29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 flipV="1">
              <a:off x="3966037" y="3815062"/>
              <a:ext cx="752267" cy="915803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3175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34" name="CuadroTexto 33"/>
          <p:cNvSpPr txBox="1"/>
          <p:nvPr/>
        </p:nvSpPr>
        <p:spPr>
          <a:xfrm>
            <a:off x="2911103" y="1516574"/>
            <a:ext cx="683077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Comic Sans MS" panose="030F0702030302020204" pitchFamily="66" charset="0"/>
              </a:rPr>
              <a:t>Haz clic en el número </a:t>
            </a:r>
            <a:r>
              <a:rPr lang="es-ES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MAYOR</a:t>
            </a:r>
            <a:r>
              <a:rPr lang="es-ES" sz="2000" dirty="0" smtClean="0">
                <a:latin typeface="Comic Sans MS" panose="030F0702030302020204" pitchFamily="66" charset="0"/>
              </a:rPr>
              <a:t> de cada columna.</a:t>
            </a:r>
            <a:endParaRPr lang="es-ES" sz="2000" dirty="0">
              <a:latin typeface="Comic Sans MS" panose="030F0702030302020204" pitchFamily="66" charset="0"/>
            </a:endParaRPr>
          </a:p>
        </p:txBody>
      </p:sp>
      <p:sp>
        <p:nvSpPr>
          <p:cNvPr id="35" name="I1"/>
          <p:cNvSpPr txBox="1"/>
          <p:nvPr/>
        </p:nvSpPr>
        <p:spPr>
          <a:xfrm>
            <a:off x="3025846" y="4096374"/>
            <a:ext cx="1934308" cy="461665"/>
          </a:xfrm>
          <a:prstGeom prst="rect">
            <a:avLst/>
          </a:prstGeom>
          <a:solidFill>
            <a:srgbClr val="CCCCFF"/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232.005</a:t>
            </a:r>
            <a:endParaRPr lang="es-ES" sz="24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36" name="I2"/>
          <p:cNvSpPr txBox="1"/>
          <p:nvPr/>
        </p:nvSpPr>
        <p:spPr>
          <a:xfrm>
            <a:off x="3003104" y="2340470"/>
            <a:ext cx="1934308" cy="461665"/>
          </a:xfrm>
          <a:prstGeom prst="rect">
            <a:avLst/>
          </a:prstGeom>
          <a:solidFill>
            <a:srgbClr val="CCCCFF"/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302.085</a:t>
            </a:r>
            <a:endParaRPr lang="es-ES" sz="24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C1"/>
          <p:cNvSpPr txBox="1"/>
          <p:nvPr/>
        </p:nvSpPr>
        <p:spPr>
          <a:xfrm>
            <a:off x="3014475" y="3218422"/>
            <a:ext cx="1934308" cy="461665"/>
          </a:xfrm>
          <a:prstGeom prst="rect">
            <a:avLst/>
          </a:prstGeom>
          <a:solidFill>
            <a:srgbClr val="CCCCFF"/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320.850</a:t>
            </a:r>
            <a:endParaRPr lang="es-ES" sz="24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I4"/>
          <p:cNvSpPr txBox="1"/>
          <p:nvPr/>
        </p:nvSpPr>
        <p:spPr>
          <a:xfrm>
            <a:off x="3037216" y="4974327"/>
            <a:ext cx="1934308" cy="461665"/>
          </a:xfrm>
          <a:prstGeom prst="rect">
            <a:avLst/>
          </a:prstGeom>
          <a:solidFill>
            <a:srgbClr val="CCCCFF"/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319.999</a:t>
            </a:r>
            <a:endParaRPr lang="es-ES" sz="24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41" name="Multiplicar 40"/>
          <p:cNvSpPr/>
          <p:nvPr/>
        </p:nvSpPr>
        <p:spPr>
          <a:xfrm>
            <a:off x="2380316" y="4096374"/>
            <a:ext cx="492369" cy="470448"/>
          </a:xfrm>
          <a:prstGeom prst="mathMultiply">
            <a:avLst/>
          </a:prstGeom>
          <a:solidFill>
            <a:srgbClr val="FF7C8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Multiplicar 41"/>
          <p:cNvSpPr/>
          <p:nvPr/>
        </p:nvSpPr>
        <p:spPr>
          <a:xfrm>
            <a:off x="2368087" y="4965544"/>
            <a:ext cx="492369" cy="470448"/>
          </a:xfrm>
          <a:prstGeom prst="mathMultiply">
            <a:avLst/>
          </a:prstGeom>
          <a:solidFill>
            <a:srgbClr val="FF7C8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4" name="Imagen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8706" y="3962257"/>
            <a:ext cx="626310" cy="676309"/>
          </a:xfrm>
          <a:prstGeom prst="rect">
            <a:avLst/>
          </a:prstGeom>
        </p:spPr>
      </p:pic>
      <p:sp>
        <p:nvSpPr>
          <p:cNvPr id="25" name="Multiplicar 24"/>
          <p:cNvSpPr/>
          <p:nvPr/>
        </p:nvSpPr>
        <p:spPr>
          <a:xfrm>
            <a:off x="6922510" y="2305999"/>
            <a:ext cx="492369" cy="470448"/>
          </a:xfrm>
          <a:prstGeom prst="mathMultiply">
            <a:avLst/>
          </a:prstGeom>
          <a:solidFill>
            <a:srgbClr val="FF7C8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I1"/>
          <p:cNvSpPr txBox="1"/>
          <p:nvPr/>
        </p:nvSpPr>
        <p:spPr>
          <a:xfrm>
            <a:off x="7557526" y="3180426"/>
            <a:ext cx="1934308" cy="461665"/>
          </a:xfrm>
          <a:prstGeom prst="rect">
            <a:avLst/>
          </a:prstGeom>
          <a:solidFill>
            <a:srgbClr val="CCCCFF"/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7.435.001</a:t>
            </a:r>
            <a:endParaRPr lang="es-ES" sz="24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27" name="I2"/>
          <p:cNvSpPr txBox="1"/>
          <p:nvPr/>
        </p:nvSpPr>
        <p:spPr>
          <a:xfrm>
            <a:off x="7557526" y="2320663"/>
            <a:ext cx="1934308" cy="461665"/>
          </a:xfrm>
          <a:prstGeom prst="rect">
            <a:avLst/>
          </a:prstGeom>
          <a:solidFill>
            <a:srgbClr val="CCCCFF"/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7.399.000</a:t>
            </a:r>
            <a:endParaRPr lang="es-ES" sz="24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31" name="C1"/>
          <p:cNvSpPr txBox="1"/>
          <p:nvPr/>
        </p:nvSpPr>
        <p:spPr>
          <a:xfrm>
            <a:off x="7579835" y="4129112"/>
            <a:ext cx="1934308" cy="461665"/>
          </a:xfrm>
          <a:prstGeom prst="rect">
            <a:avLst/>
          </a:prstGeom>
          <a:solidFill>
            <a:srgbClr val="CCCCFF"/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7.543.000</a:t>
            </a:r>
            <a:endParaRPr lang="es-ES" sz="24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45" name="I4"/>
          <p:cNvSpPr txBox="1"/>
          <p:nvPr/>
        </p:nvSpPr>
        <p:spPr>
          <a:xfrm>
            <a:off x="7591638" y="4954520"/>
            <a:ext cx="1934308" cy="461665"/>
          </a:xfrm>
          <a:prstGeom prst="rect">
            <a:avLst/>
          </a:prstGeom>
          <a:solidFill>
            <a:srgbClr val="CCCCFF"/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7.542.999</a:t>
            </a:r>
            <a:endParaRPr lang="es-ES" sz="24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46" name="Multiplicar 45"/>
          <p:cNvSpPr/>
          <p:nvPr/>
        </p:nvSpPr>
        <p:spPr>
          <a:xfrm>
            <a:off x="6911996" y="3180426"/>
            <a:ext cx="492369" cy="470448"/>
          </a:xfrm>
          <a:prstGeom prst="mathMultiply">
            <a:avLst/>
          </a:prstGeom>
          <a:solidFill>
            <a:srgbClr val="FF7C8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7" name="Multiplicar 46"/>
          <p:cNvSpPr/>
          <p:nvPr/>
        </p:nvSpPr>
        <p:spPr>
          <a:xfrm>
            <a:off x="6922509" y="4945737"/>
            <a:ext cx="492369" cy="470448"/>
          </a:xfrm>
          <a:prstGeom prst="mathMultiply">
            <a:avLst/>
          </a:prstGeom>
          <a:solidFill>
            <a:srgbClr val="FF7C8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484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32" grpId="0" animBg="1"/>
      <p:bldP spid="41" grpId="0" animBg="1"/>
      <p:bldP spid="42" grpId="0" animBg="1"/>
      <p:bldP spid="25" grpId="0" animBg="1"/>
      <p:bldP spid="46" grpId="0" animBg="1"/>
      <p:bldP spid="4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6" y="41763"/>
            <a:ext cx="1004694" cy="995729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82499">
            <a:off x="-351694" y="271543"/>
            <a:ext cx="2742857" cy="1285714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 rot="19266882">
            <a:off x="212705" y="626457"/>
            <a:ext cx="189072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latin typeface="Comic Sans MS" panose="030F0702030302020204" pitchFamily="66" charset="0"/>
              </a:rPr>
              <a:t>REPASO</a:t>
            </a:r>
            <a:endParaRPr lang="es-ES" sz="2800" b="1" dirty="0">
              <a:latin typeface="Comic Sans MS" panose="030F0702030302020204" pitchFamily="66" charset="0"/>
            </a:endParaRPr>
          </a:p>
        </p:txBody>
      </p:sp>
      <p:sp>
        <p:nvSpPr>
          <p:cNvPr id="9" name="Rectángulo redondeado 8"/>
          <p:cNvSpPr/>
          <p:nvPr/>
        </p:nvSpPr>
        <p:spPr>
          <a:xfrm>
            <a:off x="2292126" y="516653"/>
            <a:ext cx="8299939" cy="773723"/>
          </a:xfrm>
          <a:prstGeom prst="roundRect">
            <a:avLst/>
          </a:prstGeom>
          <a:solidFill>
            <a:srgbClr val="CC99FF"/>
          </a:solidFill>
          <a:ln w="5715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>
                <a:latin typeface="Comic Sans MS" panose="030F0702030302020204" pitchFamily="66" charset="0"/>
              </a:rPr>
              <a:t>Comparación de números</a:t>
            </a:r>
            <a:endParaRPr lang="es-ES" sz="3200" dirty="0">
              <a:latin typeface="Comic Sans MS" panose="030F0702030302020204" pitchFamily="66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6087" y="3954227"/>
            <a:ext cx="626310" cy="676309"/>
          </a:xfrm>
          <a:prstGeom prst="rect">
            <a:avLst/>
          </a:prstGeom>
        </p:spPr>
      </p:pic>
      <p:pic>
        <p:nvPicPr>
          <p:cNvPr id="5" name="Imagen 4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882265" y="5828166"/>
            <a:ext cx="668259" cy="100238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2" name="Multiplicar 31"/>
          <p:cNvSpPr/>
          <p:nvPr/>
        </p:nvSpPr>
        <p:spPr>
          <a:xfrm>
            <a:off x="2368088" y="2325806"/>
            <a:ext cx="492369" cy="470448"/>
          </a:xfrm>
          <a:prstGeom prst="mathMultiply">
            <a:avLst/>
          </a:prstGeom>
          <a:solidFill>
            <a:srgbClr val="FF7C8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8" name="Grupo 27"/>
          <p:cNvGrpSpPr/>
          <p:nvPr/>
        </p:nvGrpSpPr>
        <p:grpSpPr>
          <a:xfrm>
            <a:off x="2468886" y="636845"/>
            <a:ext cx="1116169" cy="533337"/>
            <a:chOff x="3884269" y="3896829"/>
            <a:chExt cx="1831604" cy="752268"/>
          </a:xfrm>
        </p:grpSpPr>
        <p:pic>
          <p:nvPicPr>
            <p:cNvPr id="29" name="Imagen 28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4881839" y="3815061"/>
              <a:ext cx="752266" cy="915802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3175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pic>
          <p:nvPicPr>
            <p:cNvPr id="30" name="Imagen 29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 flipV="1">
              <a:off x="3966037" y="3815062"/>
              <a:ext cx="752267" cy="915803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3175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34" name="CuadroTexto 33"/>
          <p:cNvSpPr txBox="1"/>
          <p:nvPr/>
        </p:nvSpPr>
        <p:spPr>
          <a:xfrm>
            <a:off x="2911103" y="1516574"/>
            <a:ext cx="683077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Comic Sans MS" panose="030F0702030302020204" pitchFamily="66" charset="0"/>
              </a:rPr>
              <a:t>Haz clic en el número </a:t>
            </a:r>
            <a:r>
              <a:rPr lang="es-ES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MENOR</a:t>
            </a:r>
            <a:r>
              <a:rPr lang="es-ES" sz="2000" dirty="0" smtClean="0">
                <a:latin typeface="Comic Sans MS" panose="030F0702030302020204" pitchFamily="66" charset="0"/>
              </a:rPr>
              <a:t> de cada columna.</a:t>
            </a:r>
            <a:endParaRPr lang="es-ES" sz="2000" dirty="0">
              <a:latin typeface="Comic Sans MS" panose="030F0702030302020204" pitchFamily="66" charset="0"/>
            </a:endParaRPr>
          </a:p>
        </p:txBody>
      </p:sp>
      <p:sp>
        <p:nvSpPr>
          <p:cNvPr id="35" name="I1"/>
          <p:cNvSpPr txBox="1"/>
          <p:nvPr/>
        </p:nvSpPr>
        <p:spPr>
          <a:xfrm>
            <a:off x="3037216" y="3144559"/>
            <a:ext cx="1934308" cy="461665"/>
          </a:xfrm>
          <a:prstGeom prst="rect">
            <a:avLst/>
          </a:prstGeom>
          <a:solidFill>
            <a:srgbClr val="CCCCFF"/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975.000</a:t>
            </a:r>
            <a:endParaRPr lang="es-ES" sz="24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36" name="I2"/>
          <p:cNvSpPr txBox="1"/>
          <p:nvPr/>
        </p:nvSpPr>
        <p:spPr>
          <a:xfrm>
            <a:off x="3003104" y="2340470"/>
            <a:ext cx="1934308" cy="461665"/>
          </a:xfrm>
          <a:prstGeom prst="rect">
            <a:avLst/>
          </a:prstGeom>
          <a:solidFill>
            <a:srgbClr val="CCCCFF"/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979.000</a:t>
            </a:r>
            <a:endParaRPr lang="es-ES" sz="24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C1"/>
          <p:cNvSpPr txBox="1"/>
          <p:nvPr/>
        </p:nvSpPr>
        <p:spPr>
          <a:xfrm>
            <a:off x="3037216" y="4121082"/>
            <a:ext cx="1934308" cy="461665"/>
          </a:xfrm>
          <a:prstGeom prst="rect">
            <a:avLst/>
          </a:prstGeom>
          <a:solidFill>
            <a:srgbClr val="CCCCFF"/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970.340</a:t>
            </a:r>
            <a:endParaRPr lang="es-ES" sz="24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I4"/>
          <p:cNvSpPr txBox="1"/>
          <p:nvPr/>
        </p:nvSpPr>
        <p:spPr>
          <a:xfrm>
            <a:off x="3037216" y="4974327"/>
            <a:ext cx="1934308" cy="461665"/>
          </a:xfrm>
          <a:prstGeom prst="rect">
            <a:avLst/>
          </a:prstGeom>
          <a:solidFill>
            <a:srgbClr val="CCCCFF"/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970.400</a:t>
            </a:r>
            <a:endParaRPr lang="es-ES" sz="24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41" name="Multiplicar 40"/>
          <p:cNvSpPr/>
          <p:nvPr/>
        </p:nvSpPr>
        <p:spPr>
          <a:xfrm>
            <a:off x="2391686" y="3144559"/>
            <a:ext cx="492369" cy="470448"/>
          </a:xfrm>
          <a:prstGeom prst="mathMultiply">
            <a:avLst/>
          </a:prstGeom>
          <a:solidFill>
            <a:srgbClr val="FF7C8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Multiplicar 41"/>
          <p:cNvSpPr/>
          <p:nvPr/>
        </p:nvSpPr>
        <p:spPr>
          <a:xfrm>
            <a:off x="2368087" y="4965544"/>
            <a:ext cx="492369" cy="470448"/>
          </a:xfrm>
          <a:prstGeom prst="mathMultiply">
            <a:avLst/>
          </a:prstGeom>
          <a:solidFill>
            <a:srgbClr val="FF7C8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4" name="Imagen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6397" y="4758469"/>
            <a:ext cx="626310" cy="676309"/>
          </a:xfrm>
          <a:prstGeom prst="rect">
            <a:avLst/>
          </a:prstGeom>
        </p:spPr>
      </p:pic>
      <p:sp>
        <p:nvSpPr>
          <p:cNvPr id="25" name="Multiplicar 24"/>
          <p:cNvSpPr/>
          <p:nvPr/>
        </p:nvSpPr>
        <p:spPr>
          <a:xfrm>
            <a:off x="6922510" y="2305999"/>
            <a:ext cx="492369" cy="470448"/>
          </a:xfrm>
          <a:prstGeom prst="mathMultiply">
            <a:avLst/>
          </a:prstGeom>
          <a:solidFill>
            <a:srgbClr val="FF7C8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I1"/>
          <p:cNvSpPr txBox="1"/>
          <p:nvPr/>
        </p:nvSpPr>
        <p:spPr>
          <a:xfrm>
            <a:off x="7557526" y="3180426"/>
            <a:ext cx="1934308" cy="461665"/>
          </a:xfrm>
          <a:prstGeom prst="rect">
            <a:avLst/>
          </a:prstGeom>
          <a:solidFill>
            <a:srgbClr val="CCCCFF"/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4.098.000</a:t>
            </a:r>
            <a:endParaRPr lang="es-ES" sz="24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27" name="I2"/>
          <p:cNvSpPr txBox="1"/>
          <p:nvPr/>
        </p:nvSpPr>
        <p:spPr>
          <a:xfrm>
            <a:off x="7557526" y="2320663"/>
            <a:ext cx="1934308" cy="461665"/>
          </a:xfrm>
          <a:prstGeom prst="rect">
            <a:avLst/>
          </a:prstGeom>
          <a:solidFill>
            <a:srgbClr val="CCCCFF"/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4.100.000</a:t>
            </a:r>
            <a:endParaRPr lang="es-ES" sz="24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31" name="C1"/>
          <p:cNvSpPr txBox="1"/>
          <p:nvPr/>
        </p:nvSpPr>
        <p:spPr>
          <a:xfrm>
            <a:off x="7557526" y="4925324"/>
            <a:ext cx="1934308" cy="461665"/>
          </a:xfrm>
          <a:prstGeom prst="rect">
            <a:avLst/>
          </a:prstGeom>
          <a:solidFill>
            <a:srgbClr val="CCCCFF"/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4.097.090</a:t>
            </a:r>
            <a:endParaRPr lang="es-ES" sz="24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45" name="I4"/>
          <p:cNvSpPr txBox="1"/>
          <p:nvPr/>
        </p:nvSpPr>
        <p:spPr>
          <a:xfrm>
            <a:off x="7557526" y="4054853"/>
            <a:ext cx="1934308" cy="461665"/>
          </a:xfrm>
          <a:prstGeom prst="rect">
            <a:avLst/>
          </a:prstGeom>
          <a:solidFill>
            <a:srgbClr val="CCCCFF"/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4.607.090</a:t>
            </a:r>
            <a:endParaRPr lang="es-ES" sz="24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46" name="Multiplicar 45"/>
          <p:cNvSpPr/>
          <p:nvPr/>
        </p:nvSpPr>
        <p:spPr>
          <a:xfrm>
            <a:off x="6911996" y="3180426"/>
            <a:ext cx="492369" cy="470448"/>
          </a:xfrm>
          <a:prstGeom prst="mathMultiply">
            <a:avLst/>
          </a:prstGeom>
          <a:solidFill>
            <a:srgbClr val="FF7C8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7" name="Multiplicar 46"/>
          <p:cNvSpPr/>
          <p:nvPr/>
        </p:nvSpPr>
        <p:spPr>
          <a:xfrm>
            <a:off x="6888397" y="4046070"/>
            <a:ext cx="492369" cy="470448"/>
          </a:xfrm>
          <a:prstGeom prst="mathMultiply">
            <a:avLst/>
          </a:prstGeom>
          <a:solidFill>
            <a:srgbClr val="FF7C8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0819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32" grpId="0" animBg="1"/>
      <p:bldP spid="41" grpId="0" animBg="1"/>
      <p:bldP spid="42" grpId="0" animBg="1"/>
      <p:bldP spid="25" grpId="0" animBg="1"/>
      <p:bldP spid="46" grpId="0" animBg="1"/>
      <p:bldP spid="4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6" y="41763"/>
            <a:ext cx="1004694" cy="995729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82499">
            <a:off x="-351694" y="271543"/>
            <a:ext cx="2742857" cy="1285714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 rot="19266882">
            <a:off x="212705" y="626457"/>
            <a:ext cx="189072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latin typeface="Comic Sans MS" panose="030F0702030302020204" pitchFamily="66" charset="0"/>
              </a:rPr>
              <a:t>REPASO</a:t>
            </a:r>
            <a:endParaRPr lang="es-ES" sz="2800" b="1" dirty="0">
              <a:latin typeface="Comic Sans MS" panose="030F0702030302020204" pitchFamily="66" charset="0"/>
            </a:endParaRPr>
          </a:p>
        </p:txBody>
      </p:sp>
      <p:sp>
        <p:nvSpPr>
          <p:cNvPr id="9" name="Rectángulo redondeado 8"/>
          <p:cNvSpPr/>
          <p:nvPr/>
        </p:nvSpPr>
        <p:spPr>
          <a:xfrm>
            <a:off x="2292126" y="516653"/>
            <a:ext cx="8299939" cy="773723"/>
          </a:xfrm>
          <a:prstGeom prst="roundRect">
            <a:avLst/>
          </a:prstGeom>
          <a:solidFill>
            <a:srgbClr val="CC99FF"/>
          </a:solidFill>
          <a:ln w="5715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>
                <a:latin typeface="Comic Sans MS" panose="030F0702030302020204" pitchFamily="66" charset="0"/>
              </a:rPr>
              <a:t>Comparación de números</a:t>
            </a:r>
            <a:endParaRPr lang="es-ES" sz="3200" dirty="0">
              <a:latin typeface="Comic Sans MS" panose="030F0702030302020204" pitchFamily="66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603" y="2291593"/>
            <a:ext cx="626310" cy="676309"/>
          </a:xfrm>
          <a:prstGeom prst="rect">
            <a:avLst/>
          </a:prstGeom>
        </p:spPr>
      </p:pic>
      <p:grpSp>
        <p:nvGrpSpPr>
          <p:cNvPr id="28" name="Grupo 27"/>
          <p:cNvGrpSpPr/>
          <p:nvPr/>
        </p:nvGrpSpPr>
        <p:grpSpPr>
          <a:xfrm>
            <a:off x="2468886" y="636845"/>
            <a:ext cx="1116169" cy="533337"/>
            <a:chOff x="3884269" y="3896829"/>
            <a:chExt cx="1831604" cy="752268"/>
          </a:xfrm>
        </p:grpSpPr>
        <p:pic>
          <p:nvPicPr>
            <p:cNvPr id="29" name="Imagen 2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4881839" y="3815061"/>
              <a:ext cx="752266" cy="915802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3175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pic>
          <p:nvPicPr>
            <p:cNvPr id="30" name="Imagen 29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 flipV="1">
              <a:off x="3966037" y="3815062"/>
              <a:ext cx="752267" cy="915803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3175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34" name="CuadroTexto 33"/>
          <p:cNvSpPr txBox="1"/>
          <p:nvPr/>
        </p:nvSpPr>
        <p:spPr>
          <a:xfrm>
            <a:off x="2911103" y="1516574"/>
            <a:ext cx="683077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Comic Sans MS" panose="030F0702030302020204" pitchFamily="66" charset="0"/>
              </a:rPr>
              <a:t>Haz clic en el SIGNO correcto de cada pareja</a:t>
            </a:r>
            <a:endParaRPr lang="es-ES" sz="2000" dirty="0">
              <a:latin typeface="Comic Sans MS" panose="030F0702030302020204" pitchFamily="66" charset="0"/>
            </a:endParaRPr>
          </a:p>
        </p:txBody>
      </p:sp>
      <p:sp>
        <p:nvSpPr>
          <p:cNvPr id="42" name="Multiplicar 41"/>
          <p:cNvSpPr/>
          <p:nvPr/>
        </p:nvSpPr>
        <p:spPr>
          <a:xfrm>
            <a:off x="742268" y="3002651"/>
            <a:ext cx="492369" cy="470448"/>
          </a:xfrm>
          <a:prstGeom prst="mathMultiply">
            <a:avLst/>
          </a:prstGeom>
          <a:solidFill>
            <a:srgbClr val="FF7C8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Rectángulo redondeado 1"/>
          <p:cNvSpPr/>
          <p:nvPr/>
        </p:nvSpPr>
        <p:spPr>
          <a:xfrm>
            <a:off x="1334780" y="2440118"/>
            <a:ext cx="3479346" cy="1055569"/>
          </a:xfrm>
          <a:prstGeom prst="round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CuadroTexto 2"/>
          <p:cNvSpPr txBox="1"/>
          <p:nvPr/>
        </p:nvSpPr>
        <p:spPr>
          <a:xfrm>
            <a:off x="1461974" y="2749999"/>
            <a:ext cx="1267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Comic Sans MS" panose="030F0702030302020204" pitchFamily="66" charset="0"/>
              </a:rPr>
              <a:t>1.643.000</a:t>
            </a:r>
            <a:endParaRPr lang="es-ES" dirty="0">
              <a:latin typeface="Comic Sans MS" panose="030F0702030302020204" pitchFamily="66" charset="0"/>
            </a:endParaRPr>
          </a:p>
        </p:txBody>
      </p:sp>
      <p:sp>
        <p:nvSpPr>
          <p:cNvPr id="33" name="CuadroTexto 32"/>
          <p:cNvSpPr txBox="1"/>
          <p:nvPr/>
        </p:nvSpPr>
        <p:spPr>
          <a:xfrm>
            <a:off x="3413626" y="2749999"/>
            <a:ext cx="1267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Comic Sans MS" panose="030F0702030302020204" pitchFamily="66" charset="0"/>
              </a:rPr>
              <a:t>1.642.999</a:t>
            </a:r>
            <a:endParaRPr lang="es-ES" dirty="0">
              <a:latin typeface="Comic Sans MS" panose="030F0702030302020204" pitchFamily="66" charset="0"/>
            </a:endParaRPr>
          </a:p>
        </p:txBody>
      </p:sp>
      <p:pic>
        <p:nvPicPr>
          <p:cNvPr id="10" name="C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182" y="2487963"/>
            <a:ext cx="407654" cy="43559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8" name="I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867603" y="2969518"/>
            <a:ext cx="407654" cy="43559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9" name="Imagen 3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2542" y="2296329"/>
            <a:ext cx="626310" cy="676309"/>
          </a:xfrm>
          <a:prstGeom prst="rect">
            <a:avLst/>
          </a:prstGeom>
        </p:spPr>
      </p:pic>
      <p:sp>
        <p:nvSpPr>
          <p:cNvPr id="43" name="Multiplicar 42"/>
          <p:cNvSpPr/>
          <p:nvPr/>
        </p:nvSpPr>
        <p:spPr>
          <a:xfrm>
            <a:off x="6520207" y="3007387"/>
            <a:ext cx="492369" cy="470448"/>
          </a:xfrm>
          <a:prstGeom prst="mathMultiply">
            <a:avLst/>
          </a:prstGeom>
          <a:solidFill>
            <a:srgbClr val="FF7C8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Rectángulo redondeado 43"/>
          <p:cNvSpPr/>
          <p:nvPr/>
        </p:nvSpPr>
        <p:spPr>
          <a:xfrm>
            <a:off x="7112719" y="2444854"/>
            <a:ext cx="3479346" cy="1055569"/>
          </a:xfrm>
          <a:prstGeom prst="round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8" name="C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121" y="2492699"/>
            <a:ext cx="407654" cy="43559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9" name="I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645542" y="2974254"/>
            <a:ext cx="407654" cy="43559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0" name="Imagen 4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0207" y="4199316"/>
            <a:ext cx="626310" cy="676309"/>
          </a:xfrm>
          <a:prstGeom prst="rect">
            <a:avLst/>
          </a:prstGeom>
        </p:spPr>
      </p:pic>
      <p:sp>
        <p:nvSpPr>
          <p:cNvPr id="51" name="Multiplicar 50"/>
          <p:cNvSpPr/>
          <p:nvPr/>
        </p:nvSpPr>
        <p:spPr>
          <a:xfrm>
            <a:off x="6577872" y="4910374"/>
            <a:ext cx="492369" cy="470448"/>
          </a:xfrm>
          <a:prstGeom prst="mathMultiply">
            <a:avLst/>
          </a:prstGeom>
          <a:solidFill>
            <a:srgbClr val="FF7C8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Rectángulo redondeado 51"/>
          <p:cNvSpPr/>
          <p:nvPr/>
        </p:nvSpPr>
        <p:spPr>
          <a:xfrm>
            <a:off x="7170384" y="4347841"/>
            <a:ext cx="3479346" cy="1055569"/>
          </a:xfrm>
          <a:prstGeom prst="round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3" name="I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5786" y="4395686"/>
            <a:ext cx="407654" cy="43559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4" name="C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703207" y="4877241"/>
            <a:ext cx="407654" cy="43559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5" name="Imagen 5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746" y="4176728"/>
            <a:ext cx="626310" cy="676309"/>
          </a:xfrm>
          <a:prstGeom prst="rect">
            <a:avLst/>
          </a:prstGeom>
        </p:spPr>
      </p:pic>
      <p:sp>
        <p:nvSpPr>
          <p:cNvPr id="56" name="Multiplicar 55"/>
          <p:cNvSpPr/>
          <p:nvPr/>
        </p:nvSpPr>
        <p:spPr>
          <a:xfrm>
            <a:off x="842411" y="4887786"/>
            <a:ext cx="492369" cy="470448"/>
          </a:xfrm>
          <a:prstGeom prst="mathMultiply">
            <a:avLst/>
          </a:prstGeom>
          <a:solidFill>
            <a:srgbClr val="FF7C8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7" name="Rectángulo redondeado 56"/>
          <p:cNvSpPr/>
          <p:nvPr/>
        </p:nvSpPr>
        <p:spPr>
          <a:xfrm>
            <a:off x="1434923" y="4325253"/>
            <a:ext cx="3479346" cy="1055569"/>
          </a:xfrm>
          <a:prstGeom prst="round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8" name="I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0325" y="4373098"/>
            <a:ext cx="407654" cy="43559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9" name="C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967746" y="4854653"/>
            <a:ext cx="407654" cy="43559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0" name="CuadroTexto 59"/>
          <p:cNvSpPr txBox="1"/>
          <p:nvPr/>
        </p:nvSpPr>
        <p:spPr>
          <a:xfrm>
            <a:off x="7247345" y="2783236"/>
            <a:ext cx="1285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Comic Sans MS" panose="030F0702030302020204" pitchFamily="66" charset="0"/>
              </a:rPr>
              <a:t>5.807.700</a:t>
            </a:r>
            <a:endParaRPr lang="es-ES" dirty="0">
              <a:latin typeface="Comic Sans MS" panose="030F0702030302020204" pitchFamily="66" charset="0"/>
            </a:endParaRPr>
          </a:p>
        </p:txBody>
      </p:sp>
      <p:sp>
        <p:nvSpPr>
          <p:cNvPr id="61" name="CuadroTexto 60"/>
          <p:cNvSpPr txBox="1"/>
          <p:nvPr/>
        </p:nvSpPr>
        <p:spPr>
          <a:xfrm>
            <a:off x="9198997" y="2783236"/>
            <a:ext cx="1313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Comic Sans MS" panose="030F0702030302020204" pitchFamily="66" charset="0"/>
              </a:rPr>
              <a:t>5.805.900</a:t>
            </a:r>
            <a:endParaRPr lang="es-ES" dirty="0">
              <a:latin typeface="Comic Sans MS" panose="030F0702030302020204" pitchFamily="66" charset="0"/>
            </a:endParaRPr>
          </a:p>
        </p:txBody>
      </p:sp>
      <p:sp>
        <p:nvSpPr>
          <p:cNvPr id="62" name="CuadroTexto 61"/>
          <p:cNvSpPr txBox="1"/>
          <p:nvPr/>
        </p:nvSpPr>
        <p:spPr>
          <a:xfrm>
            <a:off x="3544626" y="4645429"/>
            <a:ext cx="1267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Comic Sans MS" panose="030F0702030302020204" pitchFamily="66" charset="0"/>
              </a:rPr>
              <a:t>506.900</a:t>
            </a:r>
            <a:endParaRPr lang="es-ES" dirty="0">
              <a:latin typeface="Comic Sans MS" panose="030F0702030302020204" pitchFamily="66" charset="0"/>
            </a:endParaRPr>
          </a:p>
        </p:txBody>
      </p:sp>
      <p:sp>
        <p:nvSpPr>
          <p:cNvPr id="63" name="CuadroTexto 62"/>
          <p:cNvSpPr txBox="1"/>
          <p:nvPr/>
        </p:nvSpPr>
        <p:spPr>
          <a:xfrm>
            <a:off x="1638911" y="4645429"/>
            <a:ext cx="1267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Comic Sans MS" panose="030F0702030302020204" pitchFamily="66" charset="0"/>
              </a:rPr>
              <a:t>503.990</a:t>
            </a:r>
            <a:endParaRPr lang="es-ES" dirty="0">
              <a:latin typeface="Comic Sans MS" panose="030F0702030302020204" pitchFamily="66" charset="0"/>
            </a:endParaRPr>
          </a:p>
        </p:txBody>
      </p:sp>
      <p:sp>
        <p:nvSpPr>
          <p:cNvPr id="64" name="CuadroTexto 63"/>
          <p:cNvSpPr txBox="1"/>
          <p:nvPr/>
        </p:nvSpPr>
        <p:spPr>
          <a:xfrm>
            <a:off x="7293082" y="4690959"/>
            <a:ext cx="1285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Comic Sans MS" panose="030F0702030302020204" pitchFamily="66" charset="0"/>
              </a:rPr>
              <a:t>9.909.900</a:t>
            </a:r>
            <a:endParaRPr lang="es-ES" dirty="0">
              <a:latin typeface="Comic Sans MS" panose="030F0702030302020204" pitchFamily="66" charset="0"/>
            </a:endParaRPr>
          </a:p>
        </p:txBody>
      </p:sp>
      <p:sp>
        <p:nvSpPr>
          <p:cNvPr id="65" name="CuadroTexto 64"/>
          <p:cNvSpPr txBox="1"/>
          <p:nvPr/>
        </p:nvSpPr>
        <p:spPr>
          <a:xfrm>
            <a:off x="9244734" y="4690959"/>
            <a:ext cx="13473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Comic Sans MS" panose="030F0702030302020204" pitchFamily="66" charset="0"/>
              </a:rPr>
              <a:t>9.990.000</a:t>
            </a:r>
            <a:endParaRPr lang="es-ES" dirty="0">
              <a:latin typeface="Comic Sans MS" panose="030F0702030302020204" pitchFamily="66" charset="0"/>
            </a:endParaRPr>
          </a:p>
        </p:txBody>
      </p:sp>
      <p:pic>
        <p:nvPicPr>
          <p:cNvPr id="66" name="Imagen 65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6394" y="176029"/>
            <a:ext cx="714808" cy="71203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548597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</p:childTnLst>
        </p:cTn>
      </p:par>
    </p:tnLst>
    <p:bldLst>
      <p:bldP spid="42" grpId="0" animBg="1"/>
      <p:bldP spid="43" grpId="0" animBg="1"/>
      <p:bldP spid="51" grpId="0" animBg="1"/>
      <p:bldP spid="5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6" y="41763"/>
            <a:ext cx="1004694" cy="995729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82499">
            <a:off x="-351694" y="271543"/>
            <a:ext cx="2742857" cy="1285714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 rot="19266882">
            <a:off x="212705" y="626457"/>
            <a:ext cx="189072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latin typeface="Comic Sans MS" panose="030F0702030302020204" pitchFamily="66" charset="0"/>
              </a:rPr>
              <a:t>REPASO</a:t>
            </a:r>
            <a:endParaRPr lang="es-ES" sz="2800" b="1" dirty="0">
              <a:latin typeface="Comic Sans MS" panose="030F0702030302020204" pitchFamily="66" charset="0"/>
            </a:endParaRPr>
          </a:p>
        </p:txBody>
      </p:sp>
      <p:sp>
        <p:nvSpPr>
          <p:cNvPr id="9" name="Rectángulo redondeado 8"/>
          <p:cNvSpPr/>
          <p:nvPr/>
        </p:nvSpPr>
        <p:spPr>
          <a:xfrm>
            <a:off x="2292127" y="501205"/>
            <a:ext cx="8299939" cy="773723"/>
          </a:xfrm>
          <a:prstGeom prst="roundRect">
            <a:avLst/>
          </a:prstGeom>
          <a:solidFill>
            <a:srgbClr val="92D050"/>
          </a:solidFill>
          <a:ln w="57150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 smtClean="0">
                <a:latin typeface="Comic Sans MS" panose="030F0702030302020204" pitchFamily="66" charset="0"/>
              </a:rPr>
              <a:t>Descomposición de números</a:t>
            </a:r>
            <a:endParaRPr lang="es-ES" sz="3600" dirty="0">
              <a:latin typeface="Comic Sans MS" panose="030F0702030302020204" pitchFamily="66" charset="0"/>
            </a:endParaRPr>
          </a:p>
        </p:txBody>
      </p:sp>
      <p:sp>
        <p:nvSpPr>
          <p:cNvPr id="10" name="Rectángulo redondeado 9"/>
          <p:cNvSpPr/>
          <p:nvPr/>
        </p:nvSpPr>
        <p:spPr>
          <a:xfrm>
            <a:off x="4896129" y="1545597"/>
            <a:ext cx="2155301" cy="510865"/>
          </a:xfrm>
          <a:prstGeom prst="roundRect">
            <a:avLst/>
          </a:prstGeom>
          <a:solidFill>
            <a:srgbClr val="92D050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CuadroTexto 16"/>
          <p:cNvSpPr txBox="1"/>
          <p:nvPr/>
        </p:nvSpPr>
        <p:spPr>
          <a:xfrm>
            <a:off x="5006625" y="1570196"/>
            <a:ext cx="193430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latin typeface="Comic Sans MS" panose="030F0702030302020204" pitchFamily="66" charset="0"/>
              </a:rPr>
              <a:t>234.098</a:t>
            </a:r>
            <a:endParaRPr lang="es-ES" sz="2400" dirty="0">
              <a:latin typeface="Comic Sans MS" panose="030F0702030302020204" pitchFamily="66" charset="0"/>
            </a:endParaRPr>
          </a:p>
        </p:txBody>
      </p:sp>
      <p:pic>
        <p:nvPicPr>
          <p:cNvPr id="22" name="Imagen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3168" y="575784"/>
            <a:ext cx="608607" cy="624563"/>
          </a:xfrm>
          <a:prstGeom prst="rect">
            <a:avLst/>
          </a:prstGeom>
          <a:solidFill>
            <a:srgbClr val="FFFFFF">
              <a:shade val="85000"/>
            </a:srgbClr>
          </a:solidFill>
          <a:ln w="3175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Incorrecto 1"/>
          <p:cNvSpPr txBox="1"/>
          <p:nvPr/>
        </p:nvSpPr>
        <p:spPr>
          <a:xfrm>
            <a:off x="2957148" y="2523392"/>
            <a:ext cx="6646984" cy="400110"/>
          </a:xfrm>
          <a:prstGeom prst="rect">
            <a:avLst/>
          </a:prstGeom>
          <a:solidFill>
            <a:srgbClr val="CC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Comic Sans MS" panose="030F0702030302020204" pitchFamily="66" charset="0"/>
              </a:rPr>
              <a:t>2 CM + 3 DM + 4 M + 0 C + 9 D + 8 U </a:t>
            </a:r>
            <a:endParaRPr lang="es-ES" sz="2000" dirty="0">
              <a:latin typeface="Comic Sans MS" panose="030F0702030302020204" pitchFamily="66" charset="0"/>
            </a:endParaRPr>
          </a:p>
        </p:txBody>
      </p:sp>
      <p:sp>
        <p:nvSpPr>
          <p:cNvPr id="28" name="Correcto"/>
          <p:cNvSpPr txBox="1"/>
          <p:nvPr/>
        </p:nvSpPr>
        <p:spPr>
          <a:xfrm>
            <a:off x="2957148" y="3440723"/>
            <a:ext cx="6646984" cy="400110"/>
          </a:xfrm>
          <a:prstGeom prst="rect">
            <a:avLst/>
          </a:prstGeom>
          <a:solidFill>
            <a:srgbClr val="CC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Comic Sans MS" panose="030F0702030302020204" pitchFamily="66" charset="0"/>
              </a:rPr>
              <a:t> 2 CM + 3 DM + 4 UM + 9 D + 8 U </a:t>
            </a:r>
            <a:endParaRPr lang="es-ES" sz="2000" dirty="0">
              <a:latin typeface="Comic Sans MS" panose="030F0702030302020204" pitchFamily="66" charset="0"/>
            </a:endParaRPr>
          </a:p>
        </p:txBody>
      </p:sp>
      <p:sp>
        <p:nvSpPr>
          <p:cNvPr id="29" name="Incorrecto 2"/>
          <p:cNvSpPr txBox="1"/>
          <p:nvPr/>
        </p:nvSpPr>
        <p:spPr>
          <a:xfrm>
            <a:off x="2957148" y="4358054"/>
            <a:ext cx="6646984" cy="400110"/>
          </a:xfrm>
          <a:prstGeom prst="rect">
            <a:avLst/>
          </a:prstGeom>
          <a:solidFill>
            <a:srgbClr val="CC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Comic Sans MS" panose="030F0702030302020204" pitchFamily="66" charset="0"/>
              </a:rPr>
              <a:t>2 DM + 3CM + 4 UM + 9 D + 8 U </a:t>
            </a:r>
            <a:endParaRPr lang="es-ES" sz="2000" dirty="0">
              <a:latin typeface="Comic Sans MS" panose="030F0702030302020204" pitchFamily="66" charset="0"/>
            </a:endParaRPr>
          </a:p>
        </p:txBody>
      </p:sp>
      <p:sp>
        <p:nvSpPr>
          <p:cNvPr id="30" name="Incorrecto 3"/>
          <p:cNvSpPr txBox="1"/>
          <p:nvPr/>
        </p:nvSpPr>
        <p:spPr>
          <a:xfrm>
            <a:off x="2957148" y="5275385"/>
            <a:ext cx="6646984" cy="400110"/>
          </a:xfrm>
          <a:prstGeom prst="rect">
            <a:avLst/>
          </a:prstGeom>
          <a:solidFill>
            <a:srgbClr val="CC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Comic Sans MS" panose="030F0702030302020204" pitchFamily="66" charset="0"/>
              </a:rPr>
              <a:t>2 UM + 3 DM + 4 CM + 9 C + 8 U </a:t>
            </a:r>
            <a:endParaRPr lang="es-ES" sz="2000" dirty="0">
              <a:latin typeface="Comic Sans MS" panose="030F0702030302020204" pitchFamily="66" charset="0"/>
            </a:endParaRPr>
          </a:p>
        </p:txBody>
      </p:sp>
      <p:sp>
        <p:nvSpPr>
          <p:cNvPr id="3" name="Multiplicar 2"/>
          <p:cNvSpPr/>
          <p:nvPr/>
        </p:nvSpPr>
        <p:spPr>
          <a:xfrm>
            <a:off x="2691287" y="2288168"/>
            <a:ext cx="492369" cy="470448"/>
          </a:xfrm>
          <a:prstGeom prst="mathMultiply">
            <a:avLst/>
          </a:prstGeom>
          <a:solidFill>
            <a:srgbClr val="FF7C8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Multiplicar 30"/>
          <p:cNvSpPr/>
          <p:nvPr/>
        </p:nvSpPr>
        <p:spPr>
          <a:xfrm>
            <a:off x="2691286" y="4152520"/>
            <a:ext cx="492369" cy="470448"/>
          </a:xfrm>
          <a:prstGeom prst="mathMultiply">
            <a:avLst/>
          </a:prstGeom>
          <a:solidFill>
            <a:srgbClr val="FF7C8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Multiplicar 31"/>
          <p:cNvSpPr/>
          <p:nvPr/>
        </p:nvSpPr>
        <p:spPr>
          <a:xfrm>
            <a:off x="2691286" y="5004992"/>
            <a:ext cx="492369" cy="470448"/>
          </a:xfrm>
          <a:prstGeom prst="mathMultiply">
            <a:avLst/>
          </a:prstGeom>
          <a:solidFill>
            <a:srgbClr val="FF7C8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315" y="3132067"/>
            <a:ext cx="626310" cy="676309"/>
          </a:xfrm>
          <a:prstGeom prst="rect">
            <a:avLst/>
          </a:prstGeom>
        </p:spPr>
      </p:pic>
      <p:pic>
        <p:nvPicPr>
          <p:cNvPr id="5" name="Imagen 4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882265" y="5828166"/>
            <a:ext cx="668259" cy="100238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066372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3" grpId="0" animBg="1"/>
      <p:bldP spid="31" grpId="0" animBg="1"/>
      <p:bldP spid="3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6" y="41763"/>
            <a:ext cx="1004694" cy="995729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82499">
            <a:off x="-351694" y="271543"/>
            <a:ext cx="2742857" cy="1285714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 rot="19266882">
            <a:off x="212705" y="626457"/>
            <a:ext cx="189072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latin typeface="Comic Sans MS" panose="030F0702030302020204" pitchFamily="66" charset="0"/>
              </a:rPr>
              <a:t>REPASO</a:t>
            </a:r>
            <a:endParaRPr lang="es-ES" sz="2800" b="1" dirty="0">
              <a:latin typeface="Comic Sans MS" panose="030F0702030302020204" pitchFamily="66" charset="0"/>
            </a:endParaRPr>
          </a:p>
        </p:txBody>
      </p:sp>
      <p:sp>
        <p:nvSpPr>
          <p:cNvPr id="9" name="Rectángulo redondeado 8"/>
          <p:cNvSpPr/>
          <p:nvPr/>
        </p:nvSpPr>
        <p:spPr>
          <a:xfrm>
            <a:off x="2292127" y="501205"/>
            <a:ext cx="8299939" cy="773723"/>
          </a:xfrm>
          <a:prstGeom prst="roundRect">
            <a:avLst/>
          </a:prstGeom>
          <a:solidFill>
            <a:srgbClr val="92D050"/>
          </a:solidFill>
          <a:ln w="57150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 smtClean="0">
                <a:latin typeface="Comic Sans MS" panose="030F0702030302020204" pitchFamily="66" charset="0"/>
              </a:rPr>
              <a:t>Descomposición de números</a:t>
            </a:r>
            <a:endParaRPr lang="es-ES" sz="3600" dirty="0">
              <a:latin typeface="Comic Sans MS" panose="030F0702030302020204" pitchFamily="66" charset="0"/>
            </a:endParaRPr>
          </a:p>
        </p:txBody>
      </p:sp>
      <p:sp>
        <p:nvSpPr>
          <p:cNvPr id="10" name="Rectángulo redondeado 9"/>
          <p:cNvSpPr/>
          <p:nvPr/>
        </p:nvSpPr>
        <p:spPr>
          <a:xfrm>
            <a:off x="4896129" y="1545597"/>
            <a:ext cx="2155301" cy="510865"/>
          </a:xfrm>
          <a:prstGeom prst="roundRect">
            <a:avLst/>
          </a:prstGeom>
          <a:solidFill>
            <a:srgbClr val="92D050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CuadroTexto 16"/>
          <p:cNvSpPr txBox="1"/>
          <p:nvPr/>
        </p:nvSpPr>
        <p:spPr>
          <a:xfrm>
            <a:off x="5006625" y="1570196"/>
            <a:ext cx="193430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latin typeface="Comic Sans MS" panose="030F0702030302020204" pitchFamily="66" charset="0"/>
              </a:rPr>
              <a:t>4.505.712</a:t>
            </a:r>
            <a:endParaRPr lang="es-ES" sz="2400" dirty="0">
              <a:latin typeface="Comic Sans MS" panose="030F0702030302020204" pitchFamily="66" charset="0"/>
            </a:endParaRPr>
          </a:p>
        </p:txBody>
      </p:sp>
      <p:pic>
        <p:nvPicPr>
          <p:cNvPr id="22" name="Imagen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3168" y="575784"/>
            <a:ext cx="608607" cy="624563"/>
          </a:xfrm>
          <a:prstGeom prst="rect">
            <a:avLst/>
          </a:prstGeom>
          <a:solidFill>
            <a:srgbClr val="FFFFFF">
              <a:shade val="85000"/>
            </a:srgbClr>
          </a:solidFill>
          <a:ln w="3175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Incorrecto 1"/>
          <p:cNvSpPr txBox="1"/>
          <p:nvPr/>
        </p:nvSpPr>
        <p:spPr>
          <a:xfrm>
            <a:off x="2957148" y="2523392"/>
            <a:ext cx="6646984" cy="400110"/>
          </a:xfrm>
          <a:prstGeom prst="rect">
            <a:avLst/>
          </a:prstGeom>
          <a:solidFill>
            <a:srgbClr val="CC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Comic Sans MS" panose="030F0702030302020204" pitchFamily="66" charset="0"/>
              </a:rPr>
              <a:t>4 U. de millón + 5 DM + 5 UM + 7 C + 1 D + 2 U </a:t>
            </a:r>
            <a:endParaRPr lang="es-ES" sz="2000" dirty="0">
              <a:latin typeface="Comic Sans MS" panose="030F0702030302020204" pitchFamily="66" charset="0"/>
            </a:endParaRPr>
          </a:p>
        </p:txBody>
      </p:sp>
      <p:sp>
        <p:nvSpPr>
          <p:cNvPr id="28" name="Correcto"/>
          <p:cNvSpPr txBox="1"/>
          <p:nvPr/>
        </p:nvSpPr>
        <p:spPr>
          <a:xfrm>
            <a:off x="2957148" y="4220905"/>
            <a:ext cx="6646984" cy="400110"/>
          </a:xfrm>
          <a:prstGeom prst="rect">
            <a:avLst/>
          </a:prstGeom>
          <a:solidFill>
            <a:srgbClr val="CC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Comic Sans MS" panose="030F0702030302020204" pitchFamily="66" charset="0"/>
              </a:rPr>
              <a:t> 4 U. de millón + 5 CM + 5 UM + 7 C + 1 D + 2 U </a:t>
            </a:r>
            <a:endParaRPr lang="es-ES" sz="2000" dirty="0">
              <a:latin typeface="Comic Sans MS" panose="030F0702030302020204" pitchFamily="66" charset="0"/>
            </a:endParaRPr>
          </a:p>
        </p:txBody>
      </p:sp>
      <p:sp>
        <p:nvSpPr>
          <p:cNvPr id="29" name="Incorrecto 2"/>
          <p:cNvSpPr txBox="1"/>
          <p:nvPr/>
        </p:nvSpPr>
        <p:spPr>
          <a:xfrm>
            <a:off x="2957148" y="3263358"/>
            <a:ext cx="6646984" cy="400110"/>
          </a:xfrm>
          <a:prstGeom prst="rect">
            <a:avLst/>
          </a:prstGeom>
          <a:solidFill>
            <a:srgbClr val="CC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Comic Sans MS" panose="030F0702030302020204" pitchFamily="66" charset="0"/>
              </a:rPr>
              <a:t>4 U de millón + 5C + 0 D + 5 U + 7 CM + 1 DM + 2 U </a:t>
            </a:r>
            <a:endParaRPr lang="es-ES" sz="2000" dirty="0">
              <a:latin typeface="Comic Sans MS" panose="030F0702030302020204" pitchFamily="66" charset="0"/>
            </a:endParaRPr>
          </a:p>
        </p:txBody>
      </p:sp>
      <p:sp>
        <p:nvSpPr>
          <p:cNvPr id="30" name="Incorrecto 3"/>
          <p:cNvSpPr txBox="1"/>
          <p:nvPr/>
        </p:nvSpPr>
        <p:spPr>
          <a:xfrm>
            <a:off x="2957148" y="5275385"/>
            <a:ext cx="6646984" cy="400110"/>
          </a:xfrm>
          <a:prstGeom prst="rect">
            <a:avLst/>
          </a:prstGeom>
          <a:solidFill>
            <a:srgbClr val="CC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Comic Sans MS" panose="030F0702030302020204" pitchFamily="66" charset="0"/>
              </a:rPr>
              <a:t>4 U. de millón + 5 DM + 0 UM + 5 CM + 7C + 1 D + 2 U </a:t>
            </a:r>
            <a:endParaRPr lang="es-ES" sz="2000" dirty="0">
              <a:latin typeface="Comic Sans MS" panose="030F0702030302020204" pitchFamily="66" charset="0"/>
            </a:endParaRPr>
          </a:p>
        </p:txBody>
      </p:sp>
      <p:sp>
        <p:nvSpPr>
          <p:cNvPr id="3" name="Multiplicar 2"/>
          <p:cNvSpPr/>
          <p:nvPr/>
        </p:nvSpPr>
        <p:spPr>
          <a:xfrm>
            <a:off x="2691287" y="2288168"/>
            <a:ext cx="492369" cy="470448"/>
          </a:xfrm>
          <a:prstGeom prst="mathMultiply">
            <a:avLst/>
          </a:prstGeom>
          <a:solidFill>
            <a:srgbClr val="FF7C8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Multiplicar 30"/>
          <p:cNvSpPr/>
          <p:nvPr/>
        </p:nvSpPr>
        <p:spPr>
          <a:xfrm>
            <a:off x="2691286" y="3057824"/>
            <a:ext cx="492369" cy="470448"/>
          </a:xfrm>
          <a:prstGeom prst="mathMultiply">
            <a:avLst/>
          </a:prstGeom>
          <a:solidFill>
            <a:srgbClr val="FF7C8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Multiplicar 31"/>
          <p:cNvSpPr/>
          <p:nvPr/>
        </p:nvSpPr>
        <p:spPr>
          <a:xfrm>
            <a:off x="2691286" y="5004992"/>
            <a:ext cx="492369" cy="470448"/>
          </a:xfrm>
          <a:prstGeom prst="mathMultiply">
            <a:avLst/>
          </a:prstGeom>
          <a:solidFill>
            <a:srgbClr val="FF7C8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315" y="3912249"/>
            <a:ext cx="626310" cy="676309"/>
          </a:xfrm>
          <a:prstGeom prst="rect">
            <a:avLst/>
          </a:prstGeom>
        </p:spPr>
      </p:pic>
      <p:pic>
        <p:nvPicPr>
          <p:cNvPr id="5" name="Imagen 4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882265" y="5828166"/>
            <a:ext cx="668259" cy="100238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828542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3" grpId="0" animBg="1"/>
      <p:bldP spid="31" grpId="0" animBg="1"/>
      <p:bldP spid="3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6" y="41763"/>
            <a:ext cx="1004694" cy="995729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82499">
            <a:off x="-351694" y="271543"/>
            <a:ext cx="2742857" cy="1285714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 rot="19266882">
            <a:off x="212705" y="626457"/>
            <a:ext cx="189072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latin typeface="Comic Sans MS" panose="030F0702030302020204" pitchFamily="66" charset="0"/>
              </a:rPr>
              <a:t>REPASO</a:t>
            </a:r>
            <a:endParaRPr lang="es-ES" sz="2800" b="1" dirty="0">
              <a:latin typeface="Comic Sans MS" panose="030F0702030302020204" pitchFamily="66" charset="0"/>
            </a:endParaRPr>
          </a:p>
        </p:txBody>
      </p:sp>
      <p:sp>
        <p:nvSpPr>
          <p:cNvPr id="9" name="Rectángulo redondeado 8"/>
          <p:cNvSpPr/>
          <p:nvPr/>
        </p:nvSpPr>
        <p:spPr>
          <a:xfrm>
            <a:off x="2292127" y="501205"/>
            <a:ext cx="8299939" cy="773723"/>
          </a:xfrm>
          <a:prstGeom prst="roundRect">
            <a:avLst/>
          </a:prstGeom>
          <a:solidFill>
            <a:srgbClr val="92D050"/>
          </a:solidFill>
          <a:ln w="57150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 smtClean="0">
                <a:latin typeface="Comic Sans MS" panose="030F0702030302020204" pitchFamily="66" charset="0"/>
              </a:rPr>
              <a:t>Descomposición de números</a:t>
            </a:r>
            <a:endParaRPr lang="es-ES" sz="3600" dirty="0">
              <a:latin typeface="Comic Sans MS" panose="030F0702030302020204" pitchFamily="66" charset="0"/>
            </a:endParaRPr>
          </a:p>
        </p:txBody>
      </p:sp>
      <p:sp>
        <p:nvSpPr>
          <p:cNvPr id="10" name="Rectángulo redondeado 9"/>
          <p:cNvSpPr/>
          <p:nvPr/>
        </p:nvSpPr>
        <p:spPr>
          <a:xfrm>
            <a:off x="4896129" y="1545597"/>
            <a:ext cx="2155301" cy="510865"/>
          </a:xfrm>
          <a:prstGeom prst="roundRect">
            <a:avLst/>
          </a:prstGeom>
          <a:solidFill>
            <a:srgbClr val="92D050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CuadroTexto 16"/>
          <p:cNvSpPr txBox="1"/>
          <p:nvPr/>
        </p:nvSpPr>
        <p:spPr>
          <a:xfrm>
            <a:off x="5006625" y="1570196"/>
            <a:ext cx="193430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latin typeface="Comic Sans MS" panose="030F0702030302020204" pitchFamily="66" charset="0"/>
              </a:rPr>
              <a:t>8.018.005</a:t>
            </a:r>
            <a:endParaRPr lang="es-ES" sz="2400" dirty="0">
              <a:latin typeface="Comic Sans MS" panose="030F0702030302020204" pitchFamily="66" charset="0"/>
            </a:endParaRPr>
          </a:p>
        </p:txBody>
      </p:sp>
      <p:pic>
        <p:nvPicPr>
          <p:cNvPr id="22" name="Imagen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3168" y="575784"/>
            <a:ext cx="608607" cy="624563"/>
          </a:xfrm>
          <a:prstGeom prst="rect">
            <a:avLst/>
          </a:prstGeom>
          <a:solidFill>
            <a:srgbClr val="FFFFFF">
              <a:shade val="85000"/>
            </a:srgbClr>
          </a:solidFill>
          <a:ln w="3175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Incorrecto 1"/>
          <p:cNvSpPr txBox="1"/>
          <p:nvPr/>
        </p:nvSpPr>
        <p:spPr>
          <a:xfrm>
            <a:off x="2957147" y="4243889"/>
            <a:ext cx="6646984" cy="400110"/>
          </a:xfrm>
          <a:prstGeom prst="rect">
            <a:avLst/>
          </a:prstGeom>
          <a:solidFill>
            <a:srgbClr val="CC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dirty="0">
                <a:latin typeface="Comic Sans MS" panose="030F0702030302020204" pitchFamily="66" charset="0"/>
              </a:rPr>
              <a:t>8</a:t>
            </a:r>
            <a:r>
              <a:rPr lang="es-ES" sz="2000" dirty="0" smtClean="0">
                <a:latin typeface="Comic Sans MS" panose="030F0702030302020204" pitchFamily="66" charset="0"/>
              </a:rPr>
              <a:t> U. de millón + 0 DM + 1 UM + 8 C + 0 D + 5 U </a:t>
            </a:r>
            <a:endParaRPr lang="es-ES" sz="2000" dirty="0">
              <a:latin typeface="Comic Sans MS" panose="030F0702030302020204" pitchFamily="66" charset="0"/>
            </a:endParaRPr>
          </a:p>
        </p:txBody>
      </p:sp>
      <p:sp>
        <p:nvSpPr>
          <p:cNvPr id="28" name="Correcto"/>
          <p:cNvSpPr txBox="1"/>
          <p:nvPr/>
        </p:nvSpPr>
        <p:spPr>
          <a:xfrm>
            <a:off x="2957147" y="2445981"/>
            <a:ext cx="6646984" cy="400110"/>
          </a:xfrm>
          <a:prstGeom prst="rect">
            <a:avLst/>
          </a:prstGeom>
          <a:solidFill>
            <a:srgbClr val="CC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Comic Sans MS" panose="030F0702030302020204" pitchFamily="66" charset="0"/>
              </a:rPr>
              <a:t> 8 U. de millón + 1 DM + 8 UM + 5 U</a:t>
            </a:r>
            <a:endParaRPr lang="es-ES" sz="2000" dirty="0">
              <a:latin typeface="Comic Sans MS" panose="030F0702030302020204" pitchFamily="66" charset="0"/>
            </a:endParaRPr>
          </a:p>
        </p:txBody>
      </p:sp>
      <p:sp>
        <p:nvSpPr>
          <p:cNvPr id="29" name="Incorrecto 2"/>
          <p:cNvSpPr txBox="1"/>
          <p:nvPr/>
        </p:nvSpPr>
        <p:spPr>
          <a:xfrm>
            <a:off x="2957148" y="3263358"/>
            <a:ext cx="6646984" cy="400110"/>
          </a:xfrm>
          <a:prstGeom prst="rect">
            <a:avLst/>
          </a:prstGeom>
          <a:solidFill>
            <a:srgbClr val="CC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dirty="0">
                <a:latin typeface="Comic Sans MS" panose="030F0702030302020204" pitchFamily="66" charset="0"/>
              </a:rPr>
              <a:t>8</a:t>
            </a:r>
            <a:r>
              <a:rPr lang="es-ES" sz="2000" dirty="0" smtClean="0">
                <a:latin typeface="Comic Sans MS" panose="030F0702030302020204" pitchFamily="66" charset="0"/>
              </a:rPr>
              <a:t> U de millón + 0 C + 1 D + 8 U + 0 CM + 0 DM + 5 U </a:t>
            </a:r>
            <a:endParaRPr lang="es-ES" sz="2000" dirty="0">
              <a:latin typeface="Comic Sans MS" panose="030F0702030302020204" pitchFamily="66" charset="0"/>
            </a:endParaRPr>
          </a:p>
        </p:txBody>
      </p:sp>
      <p:sp>
        <p:nvSpPr>
          <p:cNvPr id="30" name="Incorrecto 3"/>
          <p:cNvSpPr txBox="1"/>
          <p:nvPr/>
        </p:nvSpPr>
        <p:spPr>
          <a:xfrm>
            <a:off x="2957148" y="5275385"/>
            <a:ext cx="6646984" cy="400110"/>
          </a:xfrm>
          <a:prstGeom prst="rect">
            <a:avLst/>
          </a:prstGeom>
          <a:solidFill>
            <a:srgbClr val="CC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dirty="0">
                <a:latin typeface="Comic Sans MS" panose="030F0702030302020204" pitchFamily="66" charset="0"/>
              </a:rPr>
              <a:t>8</a:t>
            </a:r>
            <a:r>
              <a:rPr lang="es-ES" sz="2000" dirty="0" smtClean="0">
                <a:latin typeface="Comic Sans MS" panose="030F0702030302020204" pitchFamily="66" charset="0"/>
              </a:rPr>
              <a:t> U. de millón + 0 DM + 1 UM + 8 CM + 5 U </a:t>
            </a:r>
            <a:endParaRPr lang="es-ES" sz="2000" dirty="0">
              <a:latin typeface="Comic Sans MS" panose="030F0702030302020204" pitchFamily="66" charset="0"/>
            </a:endParaRPr>
          </a:p>
        </p:txBody>
      </p:sp>
      <p:sp>
        <p:nvSpPr>
          <p:cNvPr id="3" name="Multiplicar 2"/>
          <p:cNvSpPr/>
          <p:nvPr/>
        </p:nvSpPr>
        <p:spPr>
          <a:xfrm>
            <a:off x="2691286" y="4008665"/>
            <a:ext cx="492369" cy="470448"/>
          </a:xfrm>
          <a:prstGeom prst="mathMultiply">
            <a:avLst/>
          </a:prstGeom>
          <a:solidFill>
            <a:srgbClr val="FF7C8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Multiplicar 30"/>
          <p:cNvSpPr/>
          <p:nvPr/>
        </p:nvSpPr>
        <p:spPr>
          <a:xfrm>
            <a:off x="2691286" y="3057824"/>
            <a:ext cx="492369" cy="470448"/>
          </a:xfrm>
          <a:prstGeom prst="mathMultiply">
            <a:avLst/>
          </a:prstGeom>
          <a:solidFill>
            <a:srgbClr val="FF7C8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Multiplicar 31"/>
          <p:cNvSpPr/>
          <p:nvPr/>
        </p:nvSpPr>
        <p:spPr>
          <a:xfrm>
            <a:off x="2691286" y="5004992"/>
            <a:ext cx="492369" cy="470448"/>
          </a:xfrm>
          <a:prstGeom prst="mathMultiply">
            <a:avLst/>
          </a:prstGeom>
          <a:solidFill>
            <a:srgbClr val="FF7C8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314" y="2137325"/>
            <a:ext cx="626310" cy="676309"/>
          </a:xfrm>
          <a:prstGeom prst="rect">
            <a:avLst/>
          </a:prstGeom>
        </p:spPr>
      </p:pic>
      <p:pic>
        <p:nvPicPr>
          <p:cNvPr id="5" name="Imagen 4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882265" y="5828166"/>
            <a:ext cx="668259" cy="100238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540015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3" grpId="0" animBg="1"/>
      <p:bldP spid="31" grpId="0" animBg="1"/>
      <p:bldP spid="3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6" y="41763"/>
            <a:ext cx="1004694" cy="995729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82499">
            <a:off x="-351694" y="271543"/>
            <a:ext cx="2742857" cy="1285714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 rot="19266882">
            <a:off x="212705" y="626457"/>
            <a:ext cx="189072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latin typeface="Comic Sans MS" panose="030F0702030302020204" pitchFamily="66" charset="0"/>
              </a:rPr>
              <a:t>REPASO</a:t>
            </a:r>
            <a:endParaRPr lang="es-ES" sz="2800" b="1" dirty="0">
              <a:latin typeface="Comic Sans MS" panose="030F0702030302020204" pitchFamily="66" charset="0"/>
            </a:endParaRPr>
          </a:p>
        </p:txBody>
      </p:sp>
      <p:sp>
        <p:nvSpPr>
          <p:cNvPr id="9" name="Rectángulo redondeado 8"/>
          <p:cNvSpPr/>
          <p:nvPr/>
        </p:nvSpPr>
        <p:spPr>
          <a:xfrm>
            <a:off x="2292127" y="501205"/>
            <a:ext cx="8299939" cy="773723"/>
          </a:xfrm>
          <a:prstGeom prst="roundRect">
            <a:avLst/>
          </a:prstGeom>
          <a:solidFill>
            <a:srgbClr val="92D050"/>
          </a:solidFill>
          <a:ln w="57150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 smtClean="0">
                <a:latin typeface="Comic Sans MS" panose="030F0702030302020204" pitchFamily="66" charset="0"/>
              </a:rPr>
              <a:t>Descomposición de números</a:t>
            </a:r>
            <a:endParaRPr lang="es-ES" sz="3600" dirty="0">
              <a:latin typeface="Comic Sans MS" panose="030F0702030302020204" pitchFamily="66" charset="0"/>
            </a:endParaRPr>
          </a:p>
        </p:txBody>
      </p:sp>
      <p:sp>
        <p:nvSpPr>
          <p:cNvPr id="10" name="Rectángulo redondeado 9"/>
          <p:cNvSpPr/>
          <p:nvPr/>
        </p:nvSpPr>
        <p:spPr>
          <a:xfrm>
            <a:off x="2957147" y="1545597"/>
            <a:ext cx="6485791" cy="510865"/>
          </a:xfrm>
          <a:prstGeom prst="roundRect">
            <a:avLst/>
          </a:prstGeom>
          <a:solidFill>
            <a:srgbClr val="92D050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CuadroTexto 16"/>
          <p:cNvSpPr txBox="1"/>
          <p:nvPr/>
        </p:nvSpPr>
        <p:spPr>
          <a:xfrm>
            <a:off x="3077308" y="1570196"/>
            <a:ext cx="6198577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latin typeface="Comic Sans MS" panose="030F0702030302020204" pitchFamily="66" charset="0"/>
              </a:rPr>
              <a:t>4 U. de millón + 6 CM + 7 UM + 9 D</a:t>
            </a:r>
            <a:endParaRPr lang="es-ES" sz="2400" dirty="0">
              <a:latin typeface="Comic Sans MS" panose="030F0702030302020204" pitchFamily="66" charset="0"/>
            </a:endParaRPr>
          </a:p>
        </p:txBody>
      </p:sp>
      <p:pic>
        <p:nvPicPr>
          <p:cNvPr id="22" name="Imagen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3168" y="575784"/>
            <a:ext cx="608607" cy="624563"/>
          </a:xfrm>
          <a:prstGeom prst="rect">
            <a:avLst/>
          </a:prstGeom>
          <a:solidFill>
            <a:srgbClr val="FFFFFF">
              <a:shade val="85000"/>
            </a:srgbClr>
          </a:solidFill>
          <a:ln w="3175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Incorrecto 1"/>
          <p:cNvSpPr txBox="1"/>
          <p:nvPr/>
        </p:nvSpPr>
        <p:spPr>
          <a:xfrm>
            <a:off x="5143499" y="4018024"/>
            <a:ext cx="2171701" cy="400110"/>
          </a:xfrm>
          <a:prstGeom prst="rect">
            <a:avLst/>
          </a:prstGeom>
          <a:solidFill>
            <a:srgbClr val="CC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Comic Sans MS" panose="030F0702030302020204" pitchFamily="66" charset="0"/>
              </a:rPr>
              <a:t>4.670.900 </a:t>
            </a:r>
            <a:endParaRPr lang="es-ES" sz="2000" dirty="0">
              <a:latin typeface="Comic Sans MS" panose="030F0702030302020204" pitchFamily="66" charset="0"/>
            </a:endParaRPr>
          </a:p>
        </p:txBody>
      </p:sp>
      <p:sp>
        <p:nvSpPr>
          <p:cNvPr id="28" name="Correcto"/>
          <p:cNvSpPr txBox="1"/>
          <p:nvPr/>
        </p:nvSpPr>
        <p:spPr>
          <a:xfrm>
            <a:off x="5128849" y="3262300"/>
            <a:ext cx="2186352" cy="400110"/>
          </a:xfrm>
          <a:prstGeom prst="rect">
            <a:avLst/>
          </a:prstGeom>
          <a:solidFill>
            <a:srgbClr val="CC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Comic Sans MS" panose="030F0702030302020204" pitchFamily="66" charset="0"/>
              </a:rPr>
              <a:t> 4.607.090</a:t>
            </a:r>
            <a:endParaRPr lang="es-ES" sz="2000" dirty="0">
              <a:latin typeface="Comic Sans MS" panose="030F0702030302020204" pitchFamily="66" charset="0"/>
            </a:endParaRPr>
          </a:p>
        </p:txBody>
      </p:sp>
      <p:sp>
        <p:nvSpPr>
          <p:cNvPr id="29" name="Incorrecto 2"/>
          <p:cNvSpPr txBox="1"/>
          <p:nvPr/>
        </p:nvSpPr>
        <p:spPr>
          <a:xfrm>
            <a:off x="5128848" y="2507788"/>
            <a:ext cx="2186352" cy="400110"/>
          </a:xfrm>
          <a:prstGeom prst="rect">
            <a:avLst/>
          </a:prstGeom>
          <a:solidFill>
            <a:srgbClr val="CC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Comic Sans MS" panose="030F0702030302020204" pitchFamily="66" charset="0"/>
              </a:rPr>
              <a:t>4.067.090 </a:t>
            </a:r>
            <a:endParaRPr lang="es-ES" sz="2000" dirty="0">
              <a:latin typeface="Comic Sans MS" panose="030F0702030302020204" pitchFamily="66" charset="0"/>
            </a:endParaRPr>
          </a:p>
        </p:txBody>
      </p:sp>
      <p:sp>
        <p:nvSpPr>
          <p:cNvPr id="30" name="Incorrecto 3"/>
          <p:cNvSpPr txBox="1"/>
          <p:nvPr/>
        </p:nvSpPr>
        <p:spPr>
          <a:xfrm>
            <a:off x="5143500" y="4835791"/>
            <a:ext cx="2186351" cy="400110"/>
          </a:xfrm>
          <a:prstGeom prst="rect">
            <a:avLst/>
          </a:prstGeom>
          <a:solidFill>
            <a:srgbClr val="CC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Comic Sans MS" panose="030F0702030302020204" pitchFamily="66" charset="0"/>
              </a:rPr>
              <a:t>4.670.090 </a:t>
            </a:r>
            <a:endParaRPr lang="es-ES" sz="2000" dirty="0">
              <a:latin typeface="Comic Sans MS" panose="030F0702030302020204" pitchFamily="66" charset="0"/>
            </a:endParaRPr>
          </a:p>
        </p:txBody>
      </p:sp>
      <p:sp>
        <p:nvSpPr>
          <p:cNvPr id="3" name="Multiplicar 2"/>
          <p:cNvSpPr/>
          <p:nvPr/>
        </p:nvSpPr>
        <p:spPr>
          <a:xfrm>
            <a:off x="4877638" y="3782800"/>
            <a:ext cx="492369" cy="470448"/>
          </a:xfrm>
          <a:prstGeom prst="mathMultiply">
            <a:avLst/>
          </a:prstGeom>
          <a:solidFill>
            <a:srgbClr val="FF7C8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Multiplicar 30"/>
          <p:cNvSpPr/>
          <p:nvPr/>
        </p:nvSpPr>
        <p:spPr>
          <a:xfrm>
            <a:off x="4862986" y="2302254"/>
            <a:ext cx="492369" cy="470448"/>
          </a:xfrm>
          <a:prstGeom prst="mathMultiply">
            <a:avLst/>
          </a:prstGeom>
          <a:solidFill>
            <a:srgbClr val="FF7C8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Multiplicar 31"/>
          <p:cNvSpPr/>
          <p:nvPr/>
        </p:nvSpPr>
        <p:spPr>
          <a:xfrm>
            <a:off x="4877638" y="4565398"/>
            <a:ext cx="492369" cy="470448"/>
          </a:xfrm>
          <a:prstGeom prst="mathMultiply">
            <a:avLst/>
          </a:prstGeom>
          <a:solidFill>
            <a:srgbClr val="FF7C8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6015" y="2953644"/>
            <a:ext cx="626310" cy="676309"/>
          </a:xfrm>
          <a:prstGeom prst="rect">
            <a:avLst/>
          </a:prstGeom>
        </p:spPr>
      </p:pic>
      <p:pic>
        <p:nvPicPr>
          <p:cNvPr id="5" name="Imagen 4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882265" y="5828166"/>
            <a:ext cx="668259" cy="100238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289792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3" grpId="0" animBg="1"/>
      <p:bldP spid="31" grpId="0" animBg="1"/>
      <p:bldP spid="3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6" y="41763"/>
            <a:ext cx="1004694" cy="995729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82499">
            <a:off x="-351694" y="271543"/>
            <a:ext cx="2742857" cy="1285714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 rot="19266882">
            <a:off x="212705" y="626457"/>
            <a:ext cx="189072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latin typeface="Comic Sans MS" panose="030F0702030302020204" pitchFamily="66" charset="0"/>
              </a:rPr>
              <a:t>REPASO</a:t>
            </a:r>
            <a:endParaRPr lang="es-ES" sz="2800" b="1" dirty="0">
              <a:latin typeface="Comic Sans MS" panose="030F0702030302020204" pitchFamily="66" charset="0"/>
            </a:endParaRPr>
          </a:p>
        </p:txBody>
      </p:sp>
      <p:sp>
        <p:nvSpPr>
          <p:cNvPr id="9" name="Rectángulo redondeado 8"/>
          <p:cNvSpPr/>
          <p:nvPr/>
        </p:nvSpPr>
        <p:spPr>
          <a:xfrm>
            <a:off x="2292127" y="501205"/>
            <a:ext cx="8299939" cy="773723"/>
          </a:xfrm>
          <a:prstGeom prst="roundRect">
            <a:avLst/>
          </a:prstGeom>
          <a:solidFill>
            <a:srgbClr val="92D050"/>
          </a:solidFill>
          <a:ln w="57150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 smtClean="0">
                <a:latin typeface="Comic Sans MS" panose="030F0702030302020204" pitchFamily="66" charset="0"/>
              </a:rPr>
              <a:t>Descomposición de números</a:t>
            </a:r>
            <a:endParaRPr lang="es-ES" sz="3600" dirty="0">
              <a:latin typeface="Comic Sans MS" panose="030F0702030302020204" pitchFamily="66" charset="0"/>
            </a:endParaRPr>
          </a:p>
        </p:txBody>
      </p:sp>
      <p:sp>
        <p:nvSpPr>
          <p:cNvPr id="10" name="Rectángulo redondeado 9"/>
          <p:cNvSpPr/>
          <p:nvPr/>
        </p:nvSpPr>
        <p:spPr>
          <a:xfrm>
            <a:off x="2957147" y="1545597"/>
            <a:ext cx="6485791" cy="510865"/>
          </a:xfrm>
          <a:prstGeom prst="roundRect">
            <a:avLst/>
          </a:prstGeom>
          <a:solidFill>
            <a:srgbClr val="92D050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CuadroTexto 16"/>
          <p:cNvSpPr txBox="1"/>
          <p:nvPr/>
        </p:nvSpPr>
        <p:spPr>
          <a:xfrm>
            <a:off x="3077308" y="1570196"/>
            <a:ext cx="6198577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latin typeface="Comic Sans MS" panose="030F0702030302020204" pitchFamily="66" charset="0"/>
              </a:rPr>
              <a:t>5</a:t>
            </a:r>
            <a:r>
              <a:rPr lang="es-ES" sz="2400" dirty="0" smtClean="0">
                <a:latin typeface="Comic Sans MS" panose="030F0702030302020204" pitchFamily="66" charset="0"/>
              </a:rPr>
              <a:t> U. de millón + </a:t>
            </a:r>
            <a:r>
              <a:rPr lang="es-ES" sz="2400" dirty="0">
                <a:latin typeface="Comic Sans MS" panose="030F0702030302020204" pitchFamily="66" charset="0"/>
              </a:rPr>
              <a:t>8</a:t>
            </a:r>
            <a:r>
              <a:rPr lang="es-ES" sz="2400" dirty="0" smtClean="0">
                <a:latin typeface="Comic Sans MS" panose="030F0702030302020204" pitchFamily="66" charset="0"/>
              </a:rPr>
              <a:t> DM + 9C</a:t>
            </a:r>
            <a:endParaRPr lang="es-ES" sz="2400" dirty="0">
              <a:latin typeface="Comic Sans MS" panose="030F0702030302020204" pitchFamily="66" charset="0"/>
            </a:endParaRPr>
          </a:p>
        </p:txBody>
      </p:sp>
      <p:pic>
        <p:nvPicPr>
          <p:cNvPr id="22" name="Imagen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3168" y="575784"/>
            <a:ext cx="608607" cy="624563"/>
          </a:xfrm>
          <a:prstGeom prst="rect">
            <a:avLst/>
          </a:prstGeom>
          <a:solidFill>
            <a:srgbClr val="FFFFFF">
              <a:shade val="85000"/>
            </a:srgbClr>
          </a:solidFill>
          <a:ln w="3175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Incorrecto 1"/>
          <p:cNvSpPr txBox="1"/>
          <p:nvPr/>
        </p:nvSpPr>
        <p:spPr>
          <a:xfrm>
            <a:off x="5143499" y="3233585"/>
            <a:ext cx="2171701" cy="400110"/>
          </a:xfrm>
          <a:prstGeom prst="rect">
            <a:avLst/>
          </a:prstGeom>
          <a:solidFill>
            <a:srgbClr val="CC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Comic Sans MS" panose="030F0702030302020204" pitchFamily="66" charset="0"/>
              </a:rPr>
              <a:t>5.080.090 </a:t>
            </a:r>
            <a:endParaRPr lang="es-ES" sz="2000" dirty="0">
              <a:latin typeface="Comic Sans MS" panose="030F0702030302020204" pitchFamily="66" charset="0"/>
            </a:endParaRPr>
          </a:p>
        </p:txBody>
      </p:sp>
      <p:sp>
        <p:nvSpPr>
          <p:cNvPr id="28" name="Correcto"/>
          <p:cNvSpPr txBox="1"/>
          <p:nvPr/>
        </p:nvSpPr>
        <p:spPr>
          <a:xfrm>
            <a:off x="5128848" y="3993919"/>
            <a:ext cx="2186352" cy="400110"/>
          </a:xfrm>
          <a:prstGeom prst="rect">
            <a:avLst/>
          </a:prstGeom>
          <a:solidFill>
            <a:srgbClr val="CC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Comic Sans MS" panose="030F0702030302020204" pitchFamily="66" charset="0"/>
              </a:rPr>
              <a:t> 5.080.900</a:t>
            </a:r>
            <a:endParaRPr lang="es-ES" sz="2000" dirty="0">
              <a:latin typeface="Comic Sans MS" panose="030F0702030302020204" pitchFamily="66" charset="0"/>
            </a:endParaRPr>
          </a:p>
        </p:txBody>
      </p:sp>
      <p:sp>
        <p:nvSpPr>
          <p:cNvPr id="29" name="Incorrecto 2"/>
          <p:cNvSpPr txBox="1"/>
          <p:nvPr/>
        </p:nvSpPr>
        <p:spPr>
          <a:xfrm>
            <a:off x="5128848" y="2497220"/>
            <a:ext cx="2186352" cy="400110"/>
          </a:xfrm>
          <a:prstGeom prst="rect">
            <a:avLst/>
          </a:prstGeom>
          <a:solidFill>
            <a:srgbClr val="CC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Comic Sans MS" panose="030F0702030302020204" pitchFamily="66" charset="0"/>
              </a:rPr>
              <a:t>5.008.900 </a:t>
            </a:r>
            <a:endParaRPr lang="es-ES" sz="2000" dirty="0">
              <a:latin typeface="Comic Sans MS" panose="030F0702030302020204" pitchFamily="66" charset="0"/>
            </a:endParaRPr>
          </a:p>
        </p:txBody>
      </p:sp>
      <p:sp>
        <p:nvSpPr>
          <p:cNvPr id="30" name="Incorrecto 3"/>
          <p:cNvSpPr txBox="1"/>
          <p:nvPr/>
        </p:nvSpPr>
        <p:spPr>
          <a:xfrm>
            <a:off x="5143500" y="4835791"/>
            <a:ext cx="2186351" cy="400110"/>
          </a:xfrm>
          <a:prstGeom prst="rect">
            <a:avLst/>
          </a:prstGeom>
          <a:solidFill>
            <a:srgbClr val="CC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Comic Sans MS" panose="030F0702030302020204" pitchFamily="66" charset="0"/>
              </a:rPr>
              <a:t>5.800.900 </a:t>
            </a:r>
            <a:endParaRPr lang="es-ES" sz="2000" dirty="0">
              <a:latin typeface="Comic Sans MS" panose="030F0702030302020204" pitchFamily="66" charset="0"/>
            </a:endParaRPr>
          </a:p>
        </p:txBody>
      </p:sp>
      <p:sp>
        <p:nvSpPr>
          <p:cNvPr id="3" name="Multiplicar 2"/>
          <p:cNvSpPr/>
          <p:nvPr/>
        </p:nvSpPr>
        <p:spPr>
          <a:xfrm>
            <a:off x="4877638" y="2998361"/>
            <a:ext cx="492369" cy="470448"/>
          </a:xfrm>
          <a:prstGeom prst="mathMultiply">
            <a:avLst/>
          </a:prstGeom>
          <a:solidFill>
            <a:srgbClr val="FF7C8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Multiplicar 30"/>
          <p:cNvSpPr/>
          <p:nvPr/>
        </p:nvSpPr>
        <p:spPr>
          <a:xfrm>
            <a:off x="4862986" y="2291686"/>
            <a:ext cx="492369" cy="470448"/>
          </a:xfrm>
          <a:prstGeom prst="mathMultiply">
            <a:avLst/>
          </a:prstGeom>
          <a:solidFill>
            <a:srgbClr val="FF7C8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Multiplicar 31"/>
          <p:cNvSpPr/>
          <p:nvPr/>
        </p:nvSpPr>
        <p:spPr>
          <a:xfrm>
            <a:off x="4877638" y="4565398"/>
            <a:ext cx="492369" cy="470448"/>
          </a:xfrm>
          <a:prstGeom prst="mathMultiply">
            <a:avLst/>
          </a:prstGeom>
          <a:solidFill>
            <a:srgbClr val="FF7C8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6014" y="3685263"/>
            <a:ext cx="626310" cy="676309"/>
          </a:xfrm>
          <a:prstGeom prst="rect">
            <a:avLst/>
          </a:prstGeom>
        </p:spPr>
      </p:pic>
      <p:pic>
        <p:nvPicPr>
          <p:cNvPr id="5" name="Imagen 4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882265" y="5828166"/>
            <a:ext cx="668259" cy="100238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32918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3" grpId="0" animBg="1"/>
      <p:bldP spid="31" grpId="0" animBg="1"/>
      <p:bldP spid="3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6" y="41763"/>
            <a:ext cx="1004694" cy="995729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82499">
            <a:off x="-351694" y="271543"/>
            <a:ext cx="2742857" cy="1285714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 rot="19266882">
            <a:off x="212705" y="626457"/>
            <a:ext cx="189072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latin typeface="Comic Sans MS" panose="030F0702030302020204" pitchFamily="66" charset="0"/>
              </a:rPr>
              <a:t>REPASO</a:t>
            </a:r>
            <a:endParaRPr lang="es-ES" sz="2800" b="1" dirty="0">
              <a:latin typeface="Comic Sans MS" panose="030F0702030302020204" pitchFamily="66" charset="0"/>
            </a:endParaRPr>
          </a:p>
        </p:txBody>
      </p:sp>
      <p:sp>
        <p:nvSpPr>
          <p:cNvPr id="9" name="Rectángulo redondeado 8"/>
          <p:cNvSpPr/>
          <p:nvPr/>
        </p:nvSpPr>
        <p:spPr>
          <a:xfrm>
            <a:off x="2292127" y="501205"/>
            <a:ext cx="8299939" cy="773723"/>
          </a:xfrm>
          <a:prstGeom prst="roundRect">
            <a:avLst/>
          </a:prstGeom>
          <a:solidFill>
            <a:srgbClr val="92D050"/>
          </a:solidFill>
          <a:ln w="57150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 smtClean="0">
                <a:latin typeface="Comic Sans MS" panose="030F0702030302020204" pitchFamily="66" charset="0"/>
              </a:rPr>
              <a:t>Descomposición de números</a:t>
            </a:r>
            <a:endParaRPr lang="es-ES" sz="3600" dirty="0">
              <a:latin typeface="Comic Sans MS" panose="030F0702030302020204" pitchFamily="66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1195755" y="1613567"/>
            <a:ext cx="995289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latin typeface="Comic Sans MS" panose="030F0702030302020204" pitchFamily="66" charset="0"/>
              </a:rPr>
              <a:t>¿En qué números el valor de su cifra de las </a:t>
            </a:r>
            <a:r>
              <a:rPr lang="es-E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CM</a:t>
            </a:r>
            <a:r>
              <a:rPr lang="es-ES" sz="2400" dirty="0" smtClean="0">
                <a:latin typeface="Comic Sans MS" panose="030F0702030302020204" pitchFamily="66" charset="0"/>
              </a:rPr>
              <a:t> es igual a </a:t>
            </a:r>
            <a:r>
              <a:rPr lang="es-E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900.000 U</a:t>
            </a:r>
            <a:r>
              <a:rPr lang="es-ES" sz="2400" dirty="0" smtClean="0">
                <a:latin typeface="Comic Sans MS" panose="030F0702030302020204" pitchFamily="66" charset="0"/>
              </a:rPr>
              <a:t>? </a:t>
            </a:r>
            <a:endParaRPr lang="es-ES" sz="2400" dirty="0">
              <a:latin typeface="Comic Sans MS" panose="030F0702030302020204" pitchFamily="66" charset="0"/>
            </a:endParaRPr>
          </a:p>
        </p:txBody>
      </p:sp>
      <p:pic>
        <p:nvPicPr>
          <p:cNvPr id="22" name="Imagen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3168" y="575784"/>
            <a:ext cx="608607" cy="624563"/>
          </a:xfrm>
          <a:prstGeom prst="rect">
            <a:avLst/>
          </a:prstGeom>
          <a:solidFill>
            <a:srgbClr val="FFFFFF">
              <a:shade val="85000"/>
            </a:srgbClr>
          </a:solidFill>
          <a:ln w="3175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Incorrecto 1"/>
          <p:cNvSpPr txBox="1"/>
          <p:nvPr/>
        </p:nvSpPr>
        <p:spPr>
          <a:xfrm>
            <a:off x="4571999" y="3005992"/>
            <a:ext cx="2171701" cy="400110"/>
          </a:xfrm>
          <a:prstGeom prst="rect">
            <a:avLst/>
          </a:prstGeom>
          <a:solidFill>
            <a:srgbClr val="CC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Comic Sans MS" panose="030F0702030302020204" pitchFamily="66" charset="0"/>
              </a:rPr>
              <a:t>820.093 </a:t>
            </a:r>
            <a:endParaRPr lang="es-ES" sz="2000" dirty="0">
              <a:latin typeface="Comic Sans MS" panose="030F0702030302020204" pitchFamily="66" charset="0"/>
            </a:endParaRPr>
          </a:p>
        </p:txBody>
      </p:sp>
      <p:sp>
        <p:nvSpPr>
          <p:cNvPr id="28" name="Correcto"/>
          <p:cNvSpPr txBox="1"/>
          <p:nvPr/>
        </p:nvSpPr>
        <p:spPr>
          <a:xfrm>
            <a:off x="7810501" y="3005992"/>
            <a:ext cx="2186352" cy="400110"/>
          </a:xfrm>
          <a:prstGeom prst="rect">
            <a:avLst/>
          </a:prstGeom>
          <a:solidFill>
            <a:srgbClr val="CC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Comic Sans MS" panose="030F0702030302020204" pitchFamily="66" charset="0"/>
              </a:rPr>
              <a:t> 6.980.890</a:t>
            </a:r>
            <a:endParaRPr lang="es-ES" sz="2000" dirty="0">
              <a:latin typeface="Comic Sans MS" panose="030F0702030302020204" pitchFamily="66" charset="0"/>
            </a:endParaRPr>
          </a:p>
        </p:txBody>
      </p:sp>
      <p:sp>
        <p:nvSpPr>
          <p:cNvPr id="29" name="Incorrecto 2"/>
          <p:cNvSpPr txBox="1"/>
          <p:nvPr/>
        </p:nvSpPr>
        <p:spPr>
          <a:xfrm>
            <a:off x="1440398" y="2960291"/>
            <a:ext cx="2186352" cy="400110"/>
          </a:xfrm>
          <a:prstGeom prst="rect">
            <a:avLst/>
          </a:prstGeom>
          <a:solidFill>
            <a:srgbClr val="CC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Comic Sans MS" panose="030F0702030302020204" pitchFamily="66" charset="0"/>
              </a:rPr>
              <a:t>405.986 </a:t>
            </a:r>
            <a:endParaRPr lang="es-ES" sz="2000" dirty="0">
              <a:latin typeface="Comic Sans MS" panose="030F0702030302020204" pitchFamily="66" charset="0"/>
            </a:endParaRPr>
          </a:p>
        </p:txBody>
      </p:sp>
      <p:sp>
        <p:nvSpPr>
          <p:cNvPr id="30" name="Incorrecto 3"/>
          <p:cNvSpPr txBox="1"/>
          <p:nvPr/>
        </p:nvSpPr>
        <p:spPr>
          <a:xfrm>
            <a:off x="4571999" y="4464246"/>
            <a:ext cx="2186351" cy="400110"/>
          </a:xfrm>
          <a:prstGeom prst="rect">
            <a:avLst/>
          </a:prstGeom>
          <a:solidFill>
            <a:srgbClr val="CC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Comic Sans MS" panose="030F0702030302020204" pitchFamily="66" charset="0"/>
              </a:rPr>
              <a:t>9.812.003 </a:t>
            </a:r>
            <a:endParaRPr lang="es-ES" sz="2000" dirty="0">
              <a:latin typeface="Comic Sans MS" panose="030F0702030302020204" pitchFamily="66" charset="0"/>
            </a:endParaRPr>
          </a:p>
        </p:txBody>
      </p:sp>
      <p:sp>
        <p:nvSpPr>
          <p:cNvPr id="3" name="Multiplicar 2"/>
          <p:cNvSpPr/>
          <p:nvPr/>
        </p:nvSpPr>
        <p:spPr>
          <a:xfrm>
            <a:off x="4235800" y="2792645"/>
            <a:ext cx="492369" cy="470448"/>
          </a:xfrm>
          <a:prstGeom prst="mathMultiply">
            <a:avLst/>
          </a:prstGeom>
          <a:solidFill>
            <a:srgbClr val="FF7C8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Multiplicar 30"/>
          <p:cNvSpPr/>
          <p:nvPr/>
        </p:nvSpPr>
        <p:spPr>
          <a:xfrm>
            <a:off x="1152206" y="2758964"/>
            <a:ext cx="492369" cy="470448"/>
          </a:xfrm>
          <a:prstGeom prst="mathMultiply">
            <a:avLst/>
          </a:prstGeom>
          <a:solidFill>
            <a:srgbClr val="FF7C8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Multiplicar 31"/>
          <p:cNvSpPr/>
          <p:nvPr/>
        </p:nvSpPr>
        <p:spPr>
          <a:xfrm>
            <a:off x="4306137" y="4193853"/>
            <a:ext cx="492369" cy="470448"/>
          </a:xfrm>
          <a:prstGeom prst="mathMultiply">
            <a:avLst/>
          </a:prstGeom>
          <a:solidFill>
            <a:srgbClr val="FF7C8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7667" y="2697336"/>
            <a:ext cx="626310" cy="676309"/>
          </a:xfrm>
          <a:prstGeom prst="rect">
            <a:avLst/>
          </a:prstGeom>
        </p:spPr>
      </p:pic>
      <p:pic>
        <p:nvPicPr>
          <p:cNvPr id="5" name="Imagen 4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882265" y="5828166"/>
            <a:ext cx="668259" cy="100238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0" name="Correcto"/>
          <p:cNvSpPr txBox="1"/>
          <p:nvPr/>
        </p:nvSpPr>
        <p:spPr>
          <a:xfrm>
            <a:off x="1440398" y="4497435"/>
            <a:ext cx="2186352" cy="400110"/>
          </a:xfrm>
          <a:prstGeom prst="rect">
            <a:avLst/>
          </a:prstGeom>
          <a:solidFill>
            <a:srgbClr val="CC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Comic Sans MS" panose="030F0702030302020204" pitchFamily="66" charset="0"/>
              </a:rPr>
              <a:t> 2.980.400</a:t>
            </a:r>
            <a:endParaRPr lang="es-ES" sz="2000" dirty="0">
              <a:latin typeface="Comic Sans MS" panose="030F0702030302020204" pitchFamily="66" charset="0"/>
            </a:endParaRPr>
          </a:p>
        </p:txBody>
      </p:sp>
      <p:pic>
        <p:nvPicPr>
          <p:cNvPr id="21" name="Imagen 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564" y="4188779"/>
            <a:ext cx="626310" cy="676309"/>
          </a:xfrm>
          <a:prstGeom prst="rect">
            <a:avLst/>
          </a:prstGeom>
        </p:spPr>
      </p:pic>
      <p:sp>
        <p:nvSpPr>
          <p:cNvPr id="23" name="Correcto"/>
          <p:cNvSpPr txBox="1"/>
          <p:nvPr/>
        </p:nvSpPr>
        <p:spPr>
          <a:xfrm>
            <a:off x="7810501" y="4464246"/>
            <a:ext cx="2186352" cy="400110"/>
          </a:xfrm>
          <a:prstGeom prst="rect">
            <a:avLst/>
          </a:prstGeom>
          <a:solidFill>
            <a:srgbClr val="CC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Comic Sans MS" panose="030F0702030302020204" pitchFamily="66" charset="0"/>
              </a:rPr>
              <a:t> 5.907.760</a:t>
            </a:r>
            <a:endParaRPr lang="es-ES" sz="2000" dirty="0">
              <a:latin typeface="Comic Sans MS" panose="030F0702030302020204" pitchFamily="66" charset="0"/>
            </a:endParaRPr>
          </a:p>
        </p:txBody>
      </p:sp>
      <p:pic>
        <p:nvPicPr>
          <p:cNvPr id="24" name="Imagen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7667" y="4155590"/>
            <a:ext cx="626310" cy="676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186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3" grpId="0" animBg="1"/>
      <p:bldP spid="31" grpId="0" animBg="1"/>
      <p:bldP spid="3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6" y="41763"/>
            <a:ext cx="1004694" cy="995729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82499">
            <a:off x="-351694" y="271543"/>
            <a:ext cx="2742857" cy="1285714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 rot="19266882">
            <a:off x="212705" y="626457"/>
            <a:ext cx="189072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latin typeface="Comic Sans MS" panose="030F0702030302020204" pitchFamily="66" charset="0"/>
              </a:rPr>
              <a:t>REPASO</a:t>
            </a:r>
            <a:endParaRPr lang="es-ES" sz="2800" b="1" dirty="0">
              <a:latin typeface="Comic Sans MS" panose="030F0702030302020204" pitchFamily="66" charset="0"/>
            </a:endParaRPr>
          </a:p>
        </p:txBody>
      </p:sp>
      <p:sp>
        <p:nvSpPr>
          <p:cNvPr id="9" name="Rectángulo redondeado 8"/>
          <p:cNvSpPr/>
          <p:nvPr/>
        </p:nvSpPr>
        <p:spPr>
          <a:xfrm>
            <a:off x="2292127" y="501205"/>
            <a:ext cx="8299939" cy="773723"/>
          </a:xfrm>
          <a:prstGeom prst="roundRect">
            <a:avLst/>
          </a:prstGeom>
          <a:solidFill>
            <a:srgbClr val="00B0F0"/>
          </a:solidFill>
          <a:ln w="57150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400" dirty="0" smtClean="0">
                <a:latin typeface="Comic Sans MS" panose="030F0702030302020204" pitchFamily="66" charset="0"/>
              </a:rPr>
              <a:t>Lectura de números</a:t>
            </a:r>
            <a:endParaRPr lang="es-ES" sz="4400" dirty="0">
              <a:latin typeface="Comic Sans MS" panose="030F0702030302020204" pitchFamily="66" charset="0"/>
            </a:endParaRPr>
          </a:p>
        </p:txBody>
      </p:sp>
      <p:sp>
        <p:nvSpPr>
          <p:cNvPr id="10" name="Rectángulo redondeado 9"/>
          <p:cNvSpPr/>
          <p:nvPr/>
        </p:nvSpPr>
        <p:spPr>
          <a:xfrm>
            <a:off x="4896129" y="1545597"/>
            <a:ext cx="2155301" cy="510865"/>
          </a:xfrm>
          <a:prstGeom prst="roundRect">
            <a:avLst/>
          </a:prstGeom>
          <a:solidFill>
            <a:srgbClr val="A3E7FF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CuadroTexto 16"/>
          <p:cNvSpPr txBox="1"/>
          <p:nvPr/>
        </p:nvSpPr>
        <p:spPr>
          <a:xfrm>
            <a:off x="5006625" y="1570196"/>
            <a:ext cx="193430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latin typeface="Comic Sans MS" panose="030F0702030302020204" pitchFamily="66" charset="0"/>
              </a:rPr>
              <a:t>2.302.128</a:t>
            </a:r>
            <a:endParaRPr lang="es-ES" sz="2400" dirty="0">
              <a:latin typeface="Comic Sans MS" panose="030F0702030302020204" pitchFamily="66" charset="0"/>
            </a:endParaRPr>
          </a:p>
        </p:txBody>
      </p:sp>
      <p:pic>
        <p:nvPicPr>
          <p:cNvPr id="22" name="Imagen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8933" y="575784"/>
            <a:ext cx="697078" cy="624563"/>
          </a:xfrm>
          <a:prstGeom prst="rect">
            <a:avLst/>
          </a:prstGeom>
          <a:solidFill>
            <a:srgbClr val="FFFFFF">
              <a:shade val="85000"/>
            </a:srgbClr>
          </a:solidFill>
          <a:ln w="3175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Incorrecto 1"/>
          <p:cNvSpPr txBox="1"/>
          <p:nvPr/>
        </p:nvSpPr>
        <p:spPr>
          <a:xfrm>
            <a:off x="2957148" y="2523392"/>
            <a:ext cx="6646984" cy="400110"/>
          </a:xfrm>
          <a:prstGeom prst="rect">
            <a:avLst/>
          </a:prstGeom>
          <a:solidFill>
            <a:srgbClr val="A3E7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Comic Sans MS" panose="030F0702030302020204" pitchFamily="66" charset="0"/>
              </a:rPr>
              <a:t>Dos millones trescientos veinte mil ciento veintiocho </a:t>
            </a:r>
            <a:endParaRPr lang="es-ES" sz="2000" dirty="0">
              <a:latin typeface="Comic Sans MS" panose="030F0702030302020204" pitchFamily="66" charset="0"/>
            </a:endParaRPr>
          </a:p>
        </p:txBody>
      </p:sp>
      <p:sp>
        <p:nvSpPr>
          <p:cNvPr id="28" name="Correcto"/>
          <p:cNvSpPr txBox="1"/>
          <p:nvPr/>
        </p:nvSpPr>
        <p:spPr>
          <a:xfrm>
            <a:off x="2957148" y="3440723"/>
            <a:ext cx="6646984" cy="400110"/>
          </a:xfrm>
          <a:prstGeom prst="rect">
            <a:avLst/>
          </a:prstGeom>
          <a:solidFill>
            <a:srgbClr val="A3E7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Comic Sans MS" panose="030F0702030302020204" pitchFamily="66" charset="0"/>
              </a:rPr>
              <a:t>Dos millones trescientos dos mil ciento veintiocho </a:t>
            </a:r>
            <a:endParaRPr lang="es-ES" sz="2000" dirty="0">
              <a:latin typeface="Comic Sans MS" panose="030F0702030302020204" pitchFamily="66" charset="0"/>
            </a:endParaRPr>
          </a:p>
        </p:txBody>
      </p:sp>
      <p:sp>
        <p:nvSpPr>
          <p:cNvPr id="29" name="Incorrecto 2"/>
          <p:cNvSpPr txBox="1"/>
          <p:nvPr/>
        </p:nvSpPr>
        <p:spPr>
          <a:xfrm>
            <a:off x="2957148" y="4358054"/>
            <a:ext cx="6646984" cy="400110"/>
          </a:xfrm>
          <a:prstGeom prst="rect">
            <a:avLst/>
          </a:prstGeom>
          <a:solidFill>
            <a:srgbClr val="A3E7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Comic Sans MS" panose="030F0702030302020204" pitchFamily="66" charset="0"/>
              </a:rPr>
              <a:t>Dos millones trescientos dos ciento veintiocho </a:t>
            </a:r>
            <a:endParaRPr lang="es-ES" sz="2000" dirty="0">
              <a:latin typeface="Comic Sans MS" panose="030F0702030302020204" pitchFamily="66" charset="0"/>
            </a:endParaRPr>
          </a:p>
        </p:txBody>
      </p:sp>
      <p:sp>
        <p:nvSpPr>
          <p:cNvPr id="30" name="Incorrecto 3"/>
          <p:cNvSpPr txBox="1"/>
          <p:nvPr/>
        </p:nvSpPr>
        <p:spPr>
          <a:xfrm>
            <a:off x="2957148" y="5275385"/>
            <a:ext cx="6646984" cy="400110"/>
          </a:xfrm>
          <a:prstGeom prst="rect">
            <a:avLst/>
          </a:prstGeom>
          <a:solidFill>
            <a:srgbClr val="A3E7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Comic Sans MS" panose="030F0702030302020204" pitchFamily="66" charset="0"/>
              </a:rPr>
              <a:t>Dos millones trescientos y dos mil ciento veinte y ocho </a:t>
            </a:r>
            <a:endParaRPr lang="es-ES" sz="2000" dirty="0">
              <a:latin typeface="Comic Sans MS" panose="030F0702030302020204" pitchFamily="66" charset="0"/>
            </a:endParaRPr>
          </a:p>
        </p:txBody>
      </p:sp>
      <p:sp>
        <p:nvSpPr>
          <p:cNvPr id="3" name="Multiplicar 2"/>
          <p:cNvSpPr/>
          <p:nvPr/>
        </p:nvSpPr>
        <p:spPr>
          <a:xfrm>
            <a:off x="2691287" y="2288168"/>
            <a:ext cx="492369" cy="470448"/>
          </a:xfrm>
          <a:prstGeom prst="mathMultiply">
            <a:avLst/>
          </a:prstGeom>
          <a:solidFill>
            <a:srgbClr val="FF7C8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Multiplicar 30"/>
          <p:cNvSpPr/>
          <p:nvPr/>
        </p:nvSpPr>
        <p:spPr>
          <a:xfrm>
            <a:off x="2691286" y="4152520"/>
            <a:ext cx="492369" cy="470448"/>
          </a:xfrm>
          <a:prstGeom prst="mathMultiply">
            <a:avLst/>
          </a:prstGeom>
          <a:solidFill>
            <a:srgbClr val="FF7C8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Multiplicar 31"/>
          <p:cNvSpPr/>
          <p:nvPr/>
        </p:nvSpPr>
        <p:spPr>
          <a:xfrm>
            <a:off x="2691286" y="5004992"/>
            <a:ext cx="492369" cy="470448"/>
          </a:xfrm>
          <a:prstGeom prst="mathMultiply">
            <a:avLst/>
          </a:prstGeom>
          <a:solidFill>
            <a:srgbClr val="FF7C8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315" y="3132067"/>
            <a:ext cx="626310" cy="676309"/>
          </a:xfrm>
          <a:prstGeom prst="rect">
            <a:avLst/>
          </a:prstGeom>
        </p:spPr>
      </p:pic>
      <p:pic>
        <p:nvPicPr>
          <p:cNvPr id="5" name="Imagen 4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882265" y="5828166"/>
            <a:ext cx="668259" cy="100238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250946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3" grpId="0" animBg="1"/>
      <p:bldP spid="31" grpId="0" animBg="1"/>
      <p:bldP spid="3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6" y="41763"/>
            <a:ext cx="1004694" cy="995729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82499">
            <a:off x="-351694" y="271543"/>
            <a:ext cx="2742857" cy="1285714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 rot="19266882">
            <a:off x="212705" y="626457"/>
            <a:ext cx="189072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latin typeface="Comic Sans MS" panose="030F0702030302020204" pitchFamily="66" charset="0"/>
              </a:rPr>
              <a:t>REPASO</a:t>
            </a:r>
            <a:endParaRPr lang="es-ES" sz="2800" b="1" dirty="0">
              <a:latin typeface="Comic Sans MS" panose="030F0702030302020204" pitchFamily="66" charset="0"/>
            </a:endParaRPr>
          </a:p>
        </p:txBody>
      </p:sp>
      <p:sp>
        <p:nvSpPr>
          <p:cNvPr id="9" name="Rectángulo redondeado 8"/>
          <p:cNvSpPr/>
          <p:nvPr/>
        </p:nvSpPr>
        <p:spPr>
          <a:xfrm>
            <a:off x="2292127" y="501205"/>
            <a:ext cx="8299939" cy="773723"/>
          </a:xfrm>
          <a:prstGeom prst="roundRect">
            <a:avLst/>
          </a:prstGeom>
          <a:solidFill>
            <a:srgbClr val="92D050"/>
          </a:solidFill>
          <a:ln w="57150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 smtClean="0">
                <a:latin typeface="Comic Sans MS" panose="030F0702030302020204" pitchFamily="66" charset="0"/>
              </a:rPr>
              <a:t>Descomposición de números</a:t>
            </a:r>
            <a:endParaRPr lang="es-ES" sz="3600" dirty="0">
              <a:latin typeface="Comic Sans MS" panose="030F0702030302020204" pitchFamily="66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2292128" y="1570196"/>
            <a:ext cx="829993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latin typeface="Comic Sans MS" panose="030F0702030302020204" pitchFamily="66" charset="0"/>
              </a:rPr>
              <a:t>Marca los números cuyo valor de la cifra 7 sea 70.000 U.</a:t>
            </a:r>
            <a:endParaRPr lang="es-ES" sz="2400" dirty="0">
              <a:latin typeface="Comic Sans MS" panose="030F0702030302020204" pitchFamily="66" charset="0"/>
            </a:endParaRPr>
          </a:p>
        </p:txBody>
      </p:sp>
      <p:pic>
        <p:nvPicPr>
          <p:cNvPr id="22" name="Imagen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3168" y="575784"/>
            <a:ext cx="608607" cy="624563"/>
          </a:xfrm>
          <a:prstGeom prst="rect">
            <a:avLst/>
          </a:prstGeom>
          <a:solidFill>
            <a:srgbClr val="FFFFFF">
              <a:shade val="85000"/>
            </a:srgbClr>
          </a:solidFill>
          <a:ln w="3175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Incorrecto 1"/>
          <p:cNvSpPr txBox="1"/>
          <p:nvPr/>
        </p:nvSpPr>
        <p:spPr>
          <a:xfrm>
            <a:off x="5143499" y="4018024"/>
            <a:ext cx="2171701" cy="400110"/>
          </a:xfrm>
          <a:prstGeom prst="rect">
            <a:avLst/>
          </a:prstGeom>
          <a:solidFill>
            <a:srgbClr val="CC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Comic Sans MS" panose="030F0702030302020204" pitchFamily="66" charset="0"/>
              </a:rPr>
              <a:t>760.900 </a:t>
            </a:r>
            <a:endParaRPr lang="es-ES" sz="2000" dirty="0">
              <a:latin typeface="Comic Sans MS" panose="030F0702030302020204" pitchFamily="66" charset="0"/>
            </a:endParaRPr>
          </a:p>
        </p:txBody>
      </p:sp>
      <p:sp>
        <p:nvSpPr>
          <p:cNvPr id="28" name="Correcto"/>
          <p:cNvSpPr txBox="1"/>
          <p:nvPr/>
        </p:nvSpPr>
        <p:spPr>
          <a:xfrm>
            <a:off x="5128849" y="3262300"/>
            <a:ext cx="2186352" cy="400110"/>
          </a:xfrm>
          <a:prstGeom prst="rect">
            <a:avLst/>
          </a:prstGeom>
          <a:solidFill>
            <a:srgbClr val="CC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Comic Sans MS" panose="030F0702030302020204" pitchFamily="66" charset="0"/>
              </a:rPr>
              <a:t> 4.670.090</a:t>
            </a:r>
            <a:endParaRPr lang="es-ES" sz="2000" dirty="0">
              <a:latin typeface="Comic Sans MS" panose="030F0702030302020204" pitchFamily="66" charset="0"/>
            </a:endParaRPr>
          </a:p>
        </p:txBody>
      </p:sp>
      <p:sp>
        <p:nvSpPr>
          <p:cNvPr id="29" name="Incorrecto 2"/>
          <p:cNvSpPr txBox="1"/>
          <p:nvPr/>
        </p:nvSpPr>
        <p:spPr>
          <a:xfrm>
            <a:off x="5128848" y="2507788"/>
            <a:ext cx="2186352" cy="400110"/>
          </a:xfrm>
          <a:prstGeom prst="rect">
            <a:avLst/>
          </a:prstGeom>
          <a:solidFill>
            <a:srgbClr val="CC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Comic Sans MS" panose="030F0702030302020204" pitchFamily="66" charset="0"/>
              </a:rPr>
              <a:t>4.067.090 </a:t>
            </a:r>
            <a:endParaRPr lang="es-ES" sz="2000" dirty="0">
              <a:latin typeface="Comic Sans MS" panose="030F0702030302020204" pitchFamily="66" charset="0"/>
            </a:endParaRPr>
          </a:p>
        </p:txBody>
      </p:sp>
      <p:sp>
        <p:nvSpPr>
          <p:cNvPr id="3" name="Multiplicar 2"/>
          <p:cNvSpPr/>
          <p:nvPr/>
        </p:nvSpPr>
        <p:spPr>
          <a:xfrm>
            <a:off x="4877638" y="3782800"/>
            <a:ext cx="492369" cy="470448"/>
          </a:xfrm>
          <a:prstGeom prst="mathMultiply">
            <a:avLst/>
          </a:prstGeom>
          <a:solidFill>
            <a:srgbClr val="FF7C8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Multiplicar 30"/>
          <p:cNvSpPr/>
          <p:nvPr/>
        </p:nvSpPr>
        <p:spPr>
          <a:xfrm>
            <a:off x="4862986" y="2302254"/>
            <a:ext cx="492369" cy="470448"/>
          </a:xfrm>
          <a:prstGeom prst="mathMultiply">
            <a:avLst/>
          </a:prstGeom>
          <a:solidFill>
            <a:srgbClr val="FF7C8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6015" y="2953644"/>
            <a:ext cx="626310" cy="676309"/>
          </a:xfrm>
          <a:prstGeom prst="rect">
            <a:avLst/>
          </a:prstGeom>
        </p:spPr>
      </p:pic>
      <p:sp>
        <p:nvSpPr>
          <p:cNvPr id="18" name="Correcto"/>
          <p:cNvSpPr txBox="1"/>
          <p:nvPr/>
        </p:nvSpPr>
        <p:spPr>
          <a:xfrm>
            <a:off x="5128848" y="4726790"/>
            <a:ext cx="2186352" cy="400110"/>
          </a:xfrm>
          <a:prstGeom prst="rect">
            <a:avLst/>
          </a:prstGeom>
          <a:solidFill>
            <a:srgbClr val="CC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Comic Sans MS" panose="030F0702030302020204" pitchFamily="66" charset="0"/>
              </a:rPr>
              <a:t> 670.099</a:t>
            </a:r>
            <a:endParaRPr lang="es-ES" sz="2000" dirty="0">
              <a:latin typeface="Comic Sans MS" panose="030F0702030302020204" pitchFamily="66" charset="0"/>
            </a:endParaRPr>
          </a:p>
        </p:txBody>
      </p:sp>
      <p:pic>
        <p:nvPicPr>
          <p:cNvPr id="19" name="Imagen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6014" y="4418134"/>
            <a:ext cx="626310" cy="676309"/>
          </a:xfrm>
          <a:prstGeom prst="rect">
            <a:avLst/>
          </a:prstGeom>
        </p:spPr>
      </p:pic>
      <p:pic>
        <p:nvPicPr>
          <p:cNvPr id="20" name="Imagen 19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6394" y="176029"/>
            <a:ext cx="714808" cy="71203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282307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3" grpId="0" animBg="1"/>
      <p:bldP spid="3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6" y="41763"/>
            <a:ext cx="1004694" cy="995729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82499">
            <a:off x="-351694" y="271543"/>
            <a:ext cx="2742857" cy="1285714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 rot="19266882">
            <a:off x="212705" y="626457"/>
            <a:ext cx="189072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latin typeface="Comic Sans MS" panose="030F0702030302020204" pitchFamily="66" charset="0"/>
              </a:rPr>
              <a:t>REPASO</a:t>
            </a:r>
            <a:endParaRPr lang="es-ES" sz="2800" b="1" dirty="0">
              <a:latin typeface="Comic Sans MS" panose="030F0702030302020204" pitchFamily="66" charset="0"/>
            </a:endParaRPr>
          </a:p>
        </p:txBody>
      </p:sp>
      <p:sp>
        <p:nvSpPr>
          <p:cNvPr id="9" name="Rectángulo redondeado 8"/>
          <p:cNvSpPr/>
          <p:nvPr/>
        </p:nvSpPr>
        <p:spPr>
          <a:xfrm>
            <a:off x="2292127" y="501205"/>
            <a:ext cx="8299939" cy="77372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accent4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Aproximaciones</a:t>
            </a:r>
            <a:endParaRPr lang="es-ES" sz="3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1809437" y="1586152"/>
            <a:ext cx="915892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latin typeface="Comic Sans MS" panose="030F0702030302020204" pitchFamily="66" charset="0"/>
              </a:rPr>
              <a:t>Marca </a:t>
            </a:r>
            <a:r>
              <a:rPr lang="es-ES" sz="2400" dirty="0" smtClean="0">
                <a:latin typeface="Comic Sans MS" panose="030F0702030302020204" pitchFamily="66" charset="0"/>
              </a:rPr>
              <a:t>los números cuya aproximación </a:t>
            </a:r>
            <a:r>
              <a:rPr lang="es-E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 LAS DECENAS </a:t>
            </a:r>
            <a:r>
              <a:rPr lang="es-ES" sz="2400" dirty="0" smtClean="0">
                <a:latin typeface="Comic Sans MS" panose="030F0702030302020204" pitchFamily="66" charset="0"/>
              </a:rPr>
              <a:t>es </a:t>
            </a:r>
            <a:r>
              <a:rPr lang="es-E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540</a:t>
            </a:r>
            <a:endParaRPr lang="es-ES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22" name="Imagen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7576" y="575784"/>
            <a:ext cx="579791" cy="624563"/>
          </a:xfrm>
          <a:prstGeom prst="rect">
            <a:avLst/>
          </a:prstGeom>
          <a:solidFill>
            <a:srgbClr val="FFFFFF">
              <a:shade val="85000"/>
            </a:srgbClr>
          </a:solidFill>
          <a:ln w="3175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1" name="Multiplicar 30"/>
          <p:cNvSpPr/>
          <p:nvPr/>
        </p:nvSpPr>
        <p:spPr>
          <a:xfrm>
            <a:off x="2383672" y="3550197"/>
            <a:ext cx="492369" cy="470448"/>
          </a:xfrm>
          <a:prstGeom prst="mathMultiply">
            <a:avLst/>
          </a:prstGeom>
          <a:solidFill>
            <a:srgbClr val="FF7C8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3" name="Imagen 2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4421" y="2214354"/>
            <a:ext cx="626310" cy="676309"/>
          </a:xfrm>
          <a:prstGeom prst="rect">
            <a:avLst/>
          </a:prstGeom>
        </p:spPr>
      </p:pic>
      <p:sp>
        <p:nvSpPr>
          <p:cNvPr id="29" name="479"/>
          <p:cNvSpPr txBox="1"/>
          <p:nvPr/>
        </p:nvSpPr>
        <p:spPr>
          <a:xfrm>
            <a:off x="3042646" y="3565269"/>
            <a:ext cx="1213989" cy="4001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Comic Sans MS" panose="030F0702030302020204" pitchFamily="66" charset="0"/>
              </a:rPr>
              <a:t>479</a:t>
            </a:r>
            <a:endParaRPr lang="es-ES" sz="2000" dirty="0">
              <a:latin typeface="Comic Sans MS" panose="030F0702030302020204" pitchFamily="66" charset="0"/>
            </a:endParaRPr>
          </a:p>
        </p:txBody>
      </p:sp>
      <p:sp>
        <p:nvSpPr>
          <p:cNvPr id="21" name="544"/>
          <p:cNvSpPr txBox="1"/>
          <p:nvPr/>
        </p:nvSpPr>
        <p:spPr>
          <a:xfrm>
            <a:off x="3042647" y="2390094"/>
            <a:ext cx="1213989" cy="4001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Comic Sans MS" panose="030F0702030302020204" pitchFamily="66" charset="0"/>
              </a:rPr>
              <a:t> </a:t>
            </a:r>
            <a:r>
              <a:rPr lang="es-ES" sz="2000" dirty="0" smtClean="0">
                <a:latin typeface="Comic Sans MS" panose="030F0702030302020204" pitchFamily="66" charset="0"/>
              </a:rPr>
              <a:t>544</a:t>
            </a:r>
            <a:endParaRPr lang="es-ES" sz="2000" dirty="0">
              <a:latin typeface="Comic Sans MS" panose="030F0702030302020204" pitchFamily="66" charset="0"/>
            </a:endParaRPr>
          </a:p>
        </p:txBody>
      </p:sp>
      <p:pic>
        <p:nvPicPr>
          <p:cNvPr id="64" name="Imagen 6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1422" y="4666770"/>
            <a:ext cx="626310" cy="676309"/>
          </a:xfrm>
          <a:prstGeom prst="rect">
            <a:avLst/>
          </a:prstGeom>
        </p:spPr>
      </p:pic>
      <p:sp>
        <p:nvSpPr>
          <p:cNvPr id="65" name="541"/>
          <p:cNvSpPr txBox="1"/>
          <p:nvPr/>
        </p:nvSpPr>
        <p:spPr>
          <a:xfrm>
            <a:off x="5623116" y="4804870"/>
            <a:ext cx="1213989" cy="4001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Comic Sans MS" panose="030F0702030302020204" pitchFamily="66" charset="0"/>
              </a:rPr>
              <a:t> </a:t>
            </a:r>
            <a:r>
              <a:rPr lang="es-ES" sz="2000" dirty="0" smtClean="0">
                <a:latin typeface="Comic Sans MS" panose="030F0702030302020204" pitchFamily="66" charset="0"/>
              </a:rPr>
              <a:t>541</a:t>
            </a:r>
            <a:endParaRPr lang="es-ES" sz="2000" dirty="0">
              <a:latin typeface="Comic Sans MS" panose="030F0702030302020204" pitchFamily="66" charset="0"/>
            </a:endParaRPr>
          </a:p>
        </p:txBody>
      </p:sp>
      <p:pic>
        <p:nvPicPr>
          <p:cNvPr id="66" name="Imagen 6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7310" y="2251307"/>
            <a:ext cx="626310" cy="676309"/>
          </a:xfrm>
          <a:prstGeom prst="rect">
            <a:avLst/>
          </a:prstGeom>
        </p:spPr>
      </p:pic>
      <p:sp>
        <p:nvSpPr>
          <p:cNvPr id="67" name="537"/>
          <p:cNvSpPr txBox="1"/>
          <p:nvPr/>
        </p:nvSpPr>
        <p:spPr>
          <a:xfrm>
            <a:off x="8338765" y="2390094"/>
            <a:ext cx="1213989" cy="4001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Comic Sans MS" panose="030F0702030302020204" pitchFamily="66" charset="0"/>
              </a:rPr>
              <a:t> </a:t>
            </a:r>
            <a:r>
              <a:rPr lang="es-ES" sz="2000" dirty="0" smtClean="0">
                <a:latin typeface="Comic Sans MS" panose="030F0702030302020204" pitchFamily="66" charset="0"/>
              </a:rPr>
              <a:t>537</a:t>
            </a:r>
            <a:endParaRPr lang="es-ES" sz="2000" dirty="0">
              <a:latin typeface="Comic Sans MS" panose="030F0702030302020204" pitchFamily="66" charset="0"/>
            </a:endParaRPr>
          </a:p>
        </p:txBody>
      </p:sp>
      <p:sp>
        <p:nvSpPr>
          <p:cNvPr id="68" name="Multiplicar 67"/>
          <p:cNvSpPr/>
          <p:nvPr/>
        </p:nvSpPr>
        <p:spPr>
          <a:xfrm>
            <a:off x="5130747" y="2354238"/>
            <a:ext cx="492369" cy="470448"/>
          </a:xfrm>
          <a:prstGeom prst="mathMultiply">
            <a:avLst/>
          </a:prstGeom>
          <a:solidFill>
            <a:srgbClr val="FF7C8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9" name="519"/>
          <p:cNvSpPr txBox="1"/>
          <p:nvPr/>
        </p:nvSpPr>
        <p:spPr>
          <a:xfrm>
            <a:off x="5623735" y="2390094"/>
            <a:ext cx="1213989" cy="4001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Comic Sans MS" panose="030F0702030302020204" pitchFamily="66" charset="0"/>
              </a:rPr>
              <a:t>519</a:t>
            </a:r>
            <a:endParaRPr lang="es-ES" sz="2000" dirty="0">
              <a:latin typeface="Comic Sans MS" panose="030F0702030302020204" pitchFamily="66" charset="0"/>
            </a:endParaRPr>
          </a:p>
        </p:txBody>
      </p:sp>
      <p:sp>
        <p:nvSpPr>
          <p:cNvPr id="70" name="Multiplicar 69"/>
          <p:cNvSpPr/>
          <p:nvPr/>
        </p:nvSpPr>
        <p:spPr>
          <a:xfrm>
            <a:off x="7791251" y="3530100"/>
            <a:ext cx="492369" cy="470448"/>
          </a:xfrm>
          <a:prstGeom prst="mathMultiply">
            <a:avLst/>
          </a:prstGeom>
          <a:solidFill>
            <a:srgbClr val="FF7C8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1" name="532"/>
          <p:cNvSpPr txBox="1"/>
          <p:nvPr/>
        </p:nvSpPr>
        <p:spPr>
          <a:xfrm>
            <a:off x="8338765" y="3550197"/>
            <a:ext cx="1213989" cy="4001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Comic Sans MS" panose="030F0702030302020204" pitchFamily="66" charset="0"/>
              </a:rPr>
              <a:t>532</a:t>
            </a:r>
            <a:endParaRPr lang="es-ES" sz="2000" dirty="0">
              <a:latin typeface="Comic Sans MS" panose="030F0702030302020204" pitchFamily="66" charset="0"/>
            </a:endParaRPr>
          </a:p>
        </p:txBody>
      </p:sp>
      <p:sp>
        <p:nvSpPr>
          <p:cNvPr id="72" name="Multiplicar 71"/>
          <p:cNvSpPr/>
          <p:nvPr/>
        </p:nvSpPr>
        <p:spPr>
          <a:xfrm>
            <a:off x="2468362" y="4734532"/>
            <a:ext cx="492369" cy="470448"/>
          </a:xfrm>
          <a:prstGeom prst="mathMultiply">
            <a:avLst/>
          </a:prstGeom>
          <a:solidFill>
            <a:srgbClr val="FF7C8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3" name="580"/>
          <p:cNvSpPr txBox="1"/>
          <p:nvPr/>
        </p:nvSpPr>
        <p:spPr>
          <a:xfrm>
            <a:off x="3042645" y="4745469"/>
            <a:ext cx="1213989" cy="4001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Comic Sans MS" panose="030F0702030302020204" pitchFamily="66" charset="0"/>
              </a:rPr>
              <a:t>580</a:t>
            </a:r>
            <a:endParaRPr lang="es-ES" sz="2000" dirty="0">
              <a:latin typeface="Comic Sans MS" panose="030F0702030302020204" pitchFamily="66" charset="0"/>
            </a:endParaRPr>
          </a:p>
        </p:txBody>
      </p:sp>
      <p:sp>
        <p:nvSpPr>
          <p:cNvPr id="74" name="Multiplicar 73"/>
          <p:cNvSpPr/>
          <p:nvPr/>
        </p:nvSpPr>
        <p:spPr>
          <a:xfrm>
            <a:off x="5115363" y="3550197"/>
            <a:ext cx="492369" cy="470448"/>
          </a:xfrm>
          <a:prstGeom prst="mathMultiply">
            <a:avLst/>
          </a:prstGeom>
          <a:solidFill>
            <a:srgbClr val="FF7C8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5" name="531"/>
          <p:cNvSpPr txBox="1"/>
          <p:nvPr/>
        </p:nvSpPr>
        <p:spPr>
          <a:xfrm>
            <a:off x="5623116" y="3585366"/>
            <a:ext cx="1213989" cy="4001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Comic Sans MS" panose="030F0702030302020204" pitchFamily="66" charset="0"/>
              </a:rPr>
              <a:t>531</a:t>
            </a:r>
            <a:endParaRPr lang="es-ES" sz="2000" dirty="0">
              <a:latin typeface="Comic Sans MS" panose="030F0702030302020204" pitchFamily="66" charset="0"/>
            </a:endParaRPr>
          </a:p>
        </p:txBody>
      </p:sp>
      <p:sp>
        <p:nvSpPr>
          <p:cNvPr id="76" name="Multiplicar 75"/>
          <p:cNvSpPr/>
          <p:nvPr/>
        </p:nvSpPr>
        <p:spPr>
          <a:xfrm>
            <a:off x="7846396" y="4710300"/>
            <a:ext cx="492369" cy="470448"/>
          </a:xfrm>
          <a:prstGeom prst="mathMultiply">
            <a:avLst/>
          </a:prstGeom>
          <a:solidFill>
            <a:srgbClr val="FF7C8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7" name="528"/>
          <p:cNvSpPr txBox="1"/>
          <p:nvPr/>
        </p:nvSpPr>
        <p:spPr>
          <a:xfrm>
            <a:off x="8338765" y="4712054"/>
            <a:ext cx="1213989" cy="4001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Comic Sans MS" panose="030F0702030302020204" pitchFamily="66" charset="0"/>
              </a:rPr>
              <a:t>528</a:t>
            </a:r>
            <a:endParaRPr lang="es-ES" sz="2000" dirty="0">
              <a:latin typeface="Comic Sans MS" panose="030F0702030302020204" pitchFamily="66" charset="0"/>
            </a:endParaRPr>
          </a:p>
        </p:txBody>
      </p:sp>
      <p:pic>
        <p:nvPicPr>
          <p:cNvPr id="78" name="Imagen 77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882265" y="5828166"/>
            <a:ext cx="668259" cy="100238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667279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</p:childTnLst>
        </p:cTn>
      </p:par>
    </p:tnLst>
    <p:bldLst>
      <p:bldP spid="31" grpId="0" animBg="1"/>
      <p:bldP spid="68" grpId="0" animBg="1"/>
      <p:bldP spid="70" grpId="0" animBg="1"/>
      <p:bldP spid="72" grpId="0" animBg="1"/>
      <p:bldP spid="74" grpId="0" animBg="1"/>
      <p:bldP spid="7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6" y="41763"/>
            <a:ext cx="1004694" cy="995729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82499">
            <a:off x="-351694" y="271543"/>
            <a:ext cx="2742857" cy="1285714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 rot="19266882">
            <a:off x="212705" y="626457"/>
            <a:ext cx="189072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latin typeface="Comic Sans MS" panose="030F0702030302020204" pitchFamily="66" charset="0"/>
              </a:rPr>
              <a:t>REPASO</a:t>
            </a:r>
            <a:endParaRPr lang="es-ES" sz="2800" b="1" dirty="0">
              <a:latin typeface="Comic Sans MS" panose="030F0702030302020204" pitchFamily="66" charset="0"/>
            </a:endParaRPr>
          </a:p>
        </p:txBody>
      </p:sp>
      <p:sp>
        <p:nvSpPr>
          <p:cNvPr id="9" name="Rectángulo redondeado 8"/>
          <p:cNvSpPr/>
          <p:nvPr/>
        </p:nvSpPr>
        <p:spPr>
          <a:xfrm>
            <a:off x="2292127" y="501205"/>
            <a:ext cx="8299939" cy="77372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accent4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Aproximaciones</a:t>
            </a:r>
            <a:endParaRPr lang="es-ES" sz="3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1439501" y="1586152"/>
            <a:ext cx="952885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latin typeface="Comic Sans MS" panose="030F0702030302020204" pitchFamily="66" charset="0"/>
              </a:rPr>
              <a:t>Marca </a:t>
            </a:r>
            <a:r>
              <a:rPr lang="es-ES" sz="2400" dirty="0" smtClean="0">
                <a:latin typeface="Comic Sans MS" panose="030F0702030302020204" pitchFamily="66" charset="0"/>
              </a:rPr>
              <a:t>los números cuya aproximación </a:t>
            </a:r>
            <a:r>
              <a:rPr lang="es-E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 LAS CENTENAS </a:t>
            </a:r>
            <a:r>
              <a:rPr lang="es-ES" sz="2400" dirty="0" smtClean="0">
                <a:latin typeface="Comic Sans MS" panose="030F0702030302020204" pitchFamily="66" charset="0"/>
              </a:rPr>
              <a:t>es </a:t>
            </a:r>
            <a:r>
              <a:rPr lang="es-E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7500</a:t>
            </a:r>
            <a:endParaRPr lang="es-ES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22" name="Imagen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7576" y="575784"/>
            <a:ext cx="579791" cy="624563"/>
          </a:xfrm>
          <a:prstGeom prst="rect">
            <a:avLst/>
          </a:prstGeom>
          <a:solidFill>
            <a:srgbClr val="FFFFFF">
              <a:shade val="85000"/>
            </a:srgbClr>
          </a:solidFill>
          <a:ln w="3175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1" name="Multiplicar 30"/>
          <p:cNvSpPr/>
          <p:nvPr/>
        </p:nvSpPr>
        <p:spPr>
          <a:xfrm>
            <a:off x="2383672" y="3550197"/>
            <a:ext cx="492369" cy="470448"/>
          </a:xfrm>
          <a:prstGeom prst="mathMultiply">
            <a:avLst/>
          </a:prstGeom>
          <a:solidFill>
            <a:srgbClr val="FF7C8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3" name="Imagen 2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4421" y="2214354"/>
            <a:ext cx="626310" cy="676309"/>
          </a:xfrm>
          <a:prstGeom prst="rect">
            <a:avLst/>
          </a:prstGeom>
        </p:spPr>
      </p:pic>
      <p:sp>
        <p:nvSpPr>
          <p:cNvPr id="29" name="7720"/>
          <p:cNvSpPr txBox="1"/>
          <p:nvPr/>
        </p:nvSpPr>
        <p:spPr>
          <a:xfrm>
            <a:off x="3042646" y="3565269"/>
            <a:ext cx="1213989" cy="4001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Comic Sans MS" panose="030F0702030302020204" pitchFamily="66" charset="0"/>
              </a:rPr>
              <a:t>7.720</a:t>
            </a:r>
            <a:endParaRPr lang="es-ES" sz="2000" dirty="0">
              <a:latin typeface="Comic Sans MS" panose="030F0702030302020204" pitchFamily="66" charset="0"/>
            </a:endParaRPr>
          </a:p>
        </p:txBody>
      </p:sp>
      <p:sp>
        <p:nvSpPr>
          <p:cNvPr id="21" name="7470"/>
          <p:cNvSpPr txBox="1"/>
          <p:nvPr/>
        </p:nvSpPr>
        <p:spPr>
          <a:xfrm>
            <a:off x="3042647" y="2390094"/>
            <a:ext cx="1213989" cy="4001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Comic Sans MS" panose="030F0702030302020204" pitchFamily="66" charset="0"/>
              </a:rPr>
              <a:t> </a:t>
            </a:r>
            <a:r>
              <a:rPr lang="es-ES" sz="2000" dirty="0" smtClean="0">
                <a:latin typeface="Comic Sans MS" panose="030F0702030302020204" pitchFamily="66" charset="0"/>
              </a:rPr>
              <a:t>7.470</a:t>
            </a:r>
            <a:endParaRPr lang="es-ES" sz="2000" dirty="0">
              <a:latin typeface="Comic Sans MS" panose="030F0702030302020204" pitchFamily="66" charset="0"/>
            </a:endParaRPr>
          </a:p>
        </p:txBody>
      </p:sp>
      <p:pic>
        <p:nvPicPr>
          <p:cNvPr id="64" name="Imagen 6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7071" y="4607369"/>
            <a:ext cx="626310" cy="676309"/>
          </a:xfrm>
          <a:prstGeom prst="rect">
            <a:avLst/>
          </a:prstGeom>
        </p:spPr>
      </p:pic>
      <p:sp>
        <p:nvSpPr>
          <p:cNvPr id="65" name="7506"/>
          <p:cNvSpPr txBox="1"/>
          <p:nvPr/>
        </p:nvSpPr>
        <p:spPr>
          <a:xfrm>
            <a:off x="8338765" y="4745469"/>
            <a:ext cx="1213989" cy="4001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Comic Sans MS" panose="030F0702030302020204" pitchFamily="66" charset="0"/>
              </a:rPr>
              <a:t> </a:t>
            </a:r>
            <a:r>
              <a:rPr lang="es-ES" sz="2000" dirty="0" smtClean="0">
                <a:latin typeface="Comic Sans MS" panose="030F0702030302020204" pitchFamily="66" charset="0"/>
              </a:rPr>
              <a:t>7.506</a:t>
            </a:r>
            <a:endParaRPr lang="es-ES" sz="2000" dirty="0">
              <a:latin typeface="Comic Sans MS" panose="030F0702030302020204" pitchFamily="66" charset="0"/>
            </a:endParaRPr>
          </a:p>
        </p:txBody>
      </p:sp>
      <p:pic>
        <p:nvPicPr>
          <p:cNvPr id="66" name="Imagen 6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1661" y="2263449"/>
            <a:ext cx="626310" cy="676309"/>
          </a:xfrm>
          <a:prstGeom prst="rect">
            <a:avLst/>
          </a:prstGeom>
        </p:spPr>
      </p:pic>
      <p:sp>
        <p:nvSpPr>
          <p:cNvPr id="67" name="7465"/>
          <p:cNvSpPr txBox="1"/>
          <p:nvPr/>
        </p:nvSpPr>
        <p:spPr>
          <a:xfrm>
            <a:off x="5623116" y="2402236"/>
            <a:ext cx="1213989" cy="4001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Comic Sans MS" panose="030F0702030302020204" pitchFamily="66" charset="0"/>
              </a:rPr>
              <a:t> </a:t>
            </a:r>
            <a:r>
              <a:rPr lang="es-ES" sz="2000" dirty="0" smtClean="0">
                <a:latin typeface="Comic Sans MS" panose="030F0702030302020204" pitchFamily="66" charset="0"/>
              </a:rPr>
              <a:t>7.465</a:t>
            </a:r>
            <a:endParaRPr lang="es-ES" sz="2000" dirty="0">
              <a:latin typeface="Comic Sans MS" panose="030F0702030302020204" pitchFamily="66" charset="0"/>
            </a:endParaRPr>
          </a:p>
        </p:txBody>
      </p:sp>
      <p:sp>
        <p:nvSpPr>
          <p:cNvPr id="68" name="Multiplicar 67"/>
          <p:cNvSpPr/>
          <p:nvPr/>
        </p:nvSpPr>
        <p:spPr>
          <a:xfrm>
            <a:off x="7845777" y="2373598"/>
            <a:ext cx="492369" cy="470448"/>
          </a:xfrm>
          <a:prstGeom prst="mathMultiply">
            <a:avLst/>
          </a:prstGeom>
          <a:solidFill>
            <a:srgbClr val="FF7C8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9" name="7100"/>
          <p:cNvSpPr txBox="1"/>
          <p:nvPr/>
        </p:nvSpPr>
        <p:spPr>
          <a:xfrm>
            <a:off x="8338765" y="2409454"/>
            <a:ext cx="1213989" cy="4001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Comic Sans MS" panose="030F0702030302020204" pitchFamily="66" charset="0"/>
              </a:rPr>
              <a:t>7.100</a:t>
            </a:r>
            <a:endParaRPr lang="es-ES" sz="2000" dirty="0">
              <a:latin typeface="Comic Sans MS" panose="030F0702030302020204" pitchFamily="66" charset="0"/>
            </a:endParaRPr>
          </a:p>
        </p:txBody>
      </p:sp>
      <p:sp>
        <p:nvSpPr>
          <p:cNvPr id="70" name="Multiplicar 69"/>
          <p:cNvSpPr/>
          <p:nvPr/>
        </p:nvSpPr>
        <p:spPr>
          <a:xfrm>
            <a:off x="7791251" y="3530100"/>
            <a:ext cx="492369" cy="470448"/>
          </a:xfrm>
          <a:prstGeom prst="mathMultiply">
            <a:avLst/>
          </a:prstGeom>
          <a:solidFill>
            <a:srgbClr val="FF7C8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1" name="7810"/>
          <p:cNvSpPr txBox="1"/>
          <p:nvPr/>
        </p:nvSpPr>
        <p:spPr>
          <a:xfrm>
            <a:off x="8338765" y="3550197"/>
            <a:ext cx="1213989" cy="4001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Comic Sans MS" panose="030F0702030302020204" pitchFamily="66" charset="0"/>
              </a:rPr>
              <a:t>7.810</a:t>
            </a:r>
            <a:endParaRPr lang="es-ES" sz="2000" dirty="0">
              <a:latin typeface="Comic Sans MS" panose="030F0702030302020204" pitchFamily="66" charset="0"/>
            </a:endParaRPr>
          </a:p>
        </p:txBody>
      </p:sp>
      <p:sp>
        <p:nvSpPr>
          <p:cNvPr id="72" name="Multiplicar 71"/>
          <p:cNvSpPr/>
          <p:nvPr/>
        </p:nvSpPr>
        <p:spPr>
          <a:xfrm>
            <a:off x="2468362" y="4734532"/>
            <a:ext cx="492369" cy="470448"/>
          </a:xfrm>
          <a:prstGeom prst="mathMultiply">
            <a:avLst/>
          </a:prstGeom>
          <a:solidFill>
            <a:srgbClr val="FF7C8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3" name="7870"/>
          <p:cNvSpPr txBox="1"/>
          <p:nvPr/>
        </p:nvSpPr>
        <p:spPr>
          <a:xfrm>
            <a:off x="3042645" y="4745469"/>
            <a:ext cx="1213989" cy="4001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Comic Sans MS" panose="030F0702030302020204" pitchFamily="66" charset="0"/>
              </a:rPr>
              <a:t>7.870</a:t>
            </a:r>
            <a:endParaRPr lang="es-ES" sz="2000" dirty="0">
              <a:latin typeface="Comic Sans MS" panose="030F0702030302020204" pitchFamily="66" charset="0"/>
            </a:endParaRPr>
          </a:p>
        </p:txBody>
      </p:sp>
      <p:sp>
        <p:nvSpPr>
          <p:cNvPr id="74" name="Multiplicar 73"/>
          <p:cNvSpPr/>
          <p:nvPr/>
        </p:nvSpPr>
        <p:spPr>
          <a:xfrm>
            <a:off x="5115363" y="3550197"/>
            <a:ext cx="492369" cy="470448"/>
          </a:xfrm>
          <a:prstGeom prst="mathMultiply">
            <a:avLst/>
          </a:prstGeom>
          <a:solidFill>
            <a:srgbClr val="FF7C8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5" name="7790"/>
          <p:cNvSpPr txBox="1"/>
          <p:nvPr/>
        </p:nvSpPr>
        <p:spPr>
          <a:xfrm>
            <a:off x="5623116" y="3585366"/>
            <a:ext cx="1213989" cy="4001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Comic Sans MS" panose="030F0702030302020204" pitchFamily="66" charset="0"/>
              </a:rPr>
              <a:t>7.790</a:t>
            </a:r>
            <a:endParaRPr lang="es-ES" sz="2000" dirty="0">
              <a:latin typeface="Comic Sans MS" panose="030F0702030302020204" pitchFamily="66" charset="0"/>
            </a:endParaRPr>
          </a:p>
        </p:txBody>
      </p:sp>
      <p:sp>
        <p:nvSpPr>
          <p:cNvPr id="76" name="Multiplicar 75"/>
          <p:cNvSpPr/>
          <p:nvPr/>
        </p:nvSpPr>
        <p:spPr>
          <a:xfrm>
            <a:off x="5115363" y="4743715"/>
            <a:ext cx="492369" cy="470448"/>
          </a:xfrm>
          <a:prstGeom prst="mathMultiply">
            <a:avLst/>
          </a:prstGeom>
          <a:solidFill>
            <a:srgbClr val="FF7C8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7" name="7760"/>
          <p:cNvSpPr txBox="1"/>
          <p:nvPr/>
        </p:nvSpPr>
        <p:spPr>
          <a:xfrm>
            <a:off x="5607732" y="4745469"/>
            <a:ext cx="1213989" cy="4001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Comic Sans MS" panose="030F0702030302020204" pitchFamily="66" charset="0"/>
              </a:rPr>
              <a:t>7.760</a:t>
            </a:r>
            <a:endParaRPr lang="es-ES" sz="2000" dirty="0">
              <a:latin typeface="Comic Sans MS" panose="030F0702030302020204" pitchFamily="66" charset="0"/>
            </a:endParaRPr>
          </a:p>
        </p:txBody>
      </p:sp>
      <p:pic>
        <p:nvPicPr>
          <p:cNvPr id="26" name="Imagen 25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882265" y="5828166"/>
            <a:ext cx="668259" cy="100238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80668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</p:childTnLst>
        </p:cTn>
      </p:par>
    </p:tnLst>
    <p:bldLst>
      <p:bldP spid="31" grpId="0" animBg="1"/>
      <p:bldP spid="68" grpId="0" animBg="1"/>
      <p:bldP spid="70" grpId="0" animBg="1"/>
      <p:bldP spid="72" grpId="0" animBg="1"/>
      <p:bldP spid="74" grpId="0" animBg="1"/>
      <p:bldP spid="7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6" y="41763"/>
            <a:ext cx="1004694" cy="995729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82499">
            <a:off x="-351694" y="271543"/>
            <a:ext cx="2742857" cy="1285714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 rot="19266882">
            <a:off x="212705" y="626457"/>
            <a:ext cx="189072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latin typeface="Comic Sans MS" panose="030F0702030302020204" pitchFamily="66" charset="0"/>
              </a:rPr>
              <a:t>REPASO</a:t>
            </a:r>
            <a:endParaRPr lang="es-ES" sz="2800" b="1" dirty="0">
              <a:latin typeface="Comic Sans MS" panose="030F0702030302020204" pitchFamily="66" charset="0"/>
            </a:endParaRPr>
          </a:p>
        </p:txBody>
      </p:sp>
      <p:sp>
        <p:nvSpPr>
          <p:cNvPr id="9" name="Rectángulo redondeado 8"/>
          <p:cNvSpPr/>
          <p:nvPr/>
        </p:nvSpPr>
        <p:spPr>
          <a:xfrm>
            <a:off x="2292127" y="501205"/>
            <a:ext cx="8299939" cy="77372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accent4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Aproximaciones</a:t>
            </a:r>
            <a:endParaRPr lang="es-ES" sz="3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1801640" y="1577906"/>
            <a:ext cx="921991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latin typeface="Comic Sans MS" panose="030F0702030302020204" pitchFamily="66" charset="0"/>
              </a:rPr>
              <a:t>Marca </a:t>
            </a:r>
            <a:r>
              <a:rPr lang="es-ES" sz="2400" dirty="0" smtClean="0">
                <a:latin typeface="Comic Sans MS" panose="030F0702030302020204" pitchFamily="66" charset="0"/>
              </a:rPr>
              <a:t>las aproximaciones </a:t>
            </a:r>
            <a:r>
              <a:rPr lang="es-E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 LAS UM </a:t>
            </a:r>
            <a:r>
              <a:rPr lang="es-ES" sz="2400" dirty="0" smtClean="0">
                <a:latin typeface="Comic Sans MS" panose="030F0702030302020204" pitchFamily="66" charset="0"/>
              </a:rPr>
              <a:t>correctas en cada número.</a:t>
            </a:r>
            <a:endParaRPr lang="es-ES" sz="2400" dirty="0">
              <a:latin typeface="Comic Sans MS" panose="030F0702030302020204" pitchFamily="66" charset="0"/>
            </a:endParaRPr>
          </a:p>
        </p:txBody>
      </p:sp>
      <p:pic>
        <p:nvPicPr>
          <p:cNvPr id="22" name="Imagen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7576" y="575784"/>
            <a:ext cx="579791" cy="624563"/>
          </a:xfrm>
          <a:prstGeom prst="rect">
            <a:avLst/>
          </a:prstGeom>
          <a:solidFill>
            <a:srgbClr val="FFFFFF">
              <a:shade val="85000"/>
            </a:srgbClr>
          </a:solidFill>
          <a:ln w="3175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1" name="Multiplicar 30"/>
          <p:cNvSpPr/>
          <p:nvPr/>
        </p:nvSpPr>
        <p:spPr>
          <a:xfrm>
            <a:off x="641208" y="4330014"/>
            <a:ext cx="492369" cy="470448"/>
          </a:xfrm>
          <a:prstGeom prst="mathMultiply">
            <a:avLst/>
          </a:prstGeom>
          <a:solidFill>
            <a:srgbClr val="FF7C8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3" name="Imagen 2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238" y="3458450"/>
            <a:ext cx="626310" cy="676309"/>
          </a:xfrm>
          <a:prstGeom prst="rect">
            <a:avLst/>
          </a:prstGeom>
        </p:spPr>
      </p:pic>
      <p:grpSp>
        <p:nvGrpSpPr>
          <p:cNvPr id="2" name="Grupo 1"/>
          <p:cNvGrpSpPr/>
          <p:nvPr/>
        </p:nvGrpSpPr>
        <p:grpSpPr>
          <a:xfrm>
            <a:off x="8271570" y="2709375"/>
            <a:ext cx="2155301" cy="510865"/>
            <a:chOff x="1287168" y="2430827"/>
            <a:chExt cx="2155301" cy="510865"/>
          </a:xfrm>
        </p:grpSpPr>
        <p:sp>
          <p:nvSpPr>
            <p:cNvPr id="24" name="Rectángulo redondeado 23"/>
            <p:cNvSpPr/>
            <p:nvPr/>
          </p:nvSpPr>
          <p:spPr>
            <a:xfrm>
              <a:off x="1287168" y="2430827"/>
              <a:ext cx="2155301" cy="510865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571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5" name="CuadroTexto 24"/>
            <p:cNvSpPr txBox="1"/>
            <p:nvPr/>
          </p:nvSpPr>
          <p:spPr>
            <a:xfrm>
              <a:off x="1397664" y="2466703"/>
              <a:ext cx="1934308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400" dirty="0" smtClean="0">
                  <a:latin typeface="Comic Sans MS" panose="030F0702030302020204" pitchFamily="66" charset="0"/>
                </a:rPr>
                <a:t>152.359</a:t>
              </a:r>
              <a:endParaRPr lang="es-ES" sz="2400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10" name="CuadroTexto 9"/>
          <p:cNvSpPr txBox="1"/>
          <p:nvPr/>
        </p:nvSpPr>
        <p:spPr>
          <a:xfrm>
            <a:off x="1286263" y="3470845"/>
            <a:ext cx="2189285" cy="151227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29" name="Incorrecto 1"/>
          <p:cNvSpPr txBox="1"/>
          <p:nvPr/>
        </p:nvSpPr>
        <p:spPr>
          <a:xfrm>
            <a:off x="1607758" y="4295613"/>
            <a:ext cx="1619609" cy="400110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Comic Sans MS" panose="030F0702030302020204" pitchFamily="66" charset="0"/>
              </a:rPr>
              <a:t>4.000</a:t>
            </a:r>
            <a:r>
              <a:rPr lang="es-ES" sz="2000" dirty="0" smtClean="0">
                <a:latin typeface="Comic Sans MS" panose="030F0702030302020204" pitchFamily="66" charset="0"/>
              </a:rPr>
              <a:t> </a:t>
            </a:r>
            <a:endParaRPr lang="es-ES" sz="2000" dirty="0">
              <a:latin typeface="Comic Sans MS" panose="030F0702030302020204" pitchFamily="66" charset="0"/>
            </a:endParaRPr>
          </a:p>
        </p:txBody>
      </p:sp>
      <p:sp>
        <p:nvSpPr>
          <p:cNvPr id="21" name="Correcto 1"/>
          <p:cNvSpPr txBox="1"/>
          <p:nvPr/>
        </p:nvSpPr>
        <p:spPr>
          <a:xfrm>
            <a:off x="1607758" y="3748734"/>
            <a:ext cx="1619609" cy="40011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Comic Sans MS" panose="030F0702030302020204" pitchFamily="66" charset="0"/>
              </a:rPr>
              <a:t> </a:t>
            </a:r>
            <a:r>
              <a:rPr lang="es-ES" sz="2000" dirty="0" smtClean="0">
                <a:latin typeface="Comic Sans MS" panose="030F0702030302020204" pitchFamily="66" charset="0"/>
              </a:rPr>
              <a:t>3.300</a:t>
            </a:r>
            <a:endParaRPr lang="es-ES" sz="2000" dirty="0">
              <a:latin typeface="Comic Sans MS" panose="030F0702030302020204" pitchFamily="66" charset="0"/>
            </a:endParaRPr>
          </a:p>
        </p:txBody>
      </p:sp>
      <p:sp>
        <p:nvSpPr>
          <p:cNvPr id="30" name="CuadroTexto 29"/>
          <p:cNvSpPr txBox="1"/>
          <p:nvPr/>
        </p:nvSpPr>
        <p:spPr>
          <a:xfrm>
            <a:off x="4770885" y="3470844"/>
            <a:ext cx="2189285" cy="151227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32" name="CuadroTexto 31"/>
          <p:cNvSpPr txBox="1"/>
          <p:nvPr/>
        </p:nvSpPr>
        <p:spPr>
          <a:xfrm>
            <a:off x="8281758" y="3452038"/>
            <a:ext cx="2189285" cy="151227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pic>
        <p:nvPicPr>
          <p:cNvPr id="44" name="Imagen 4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837" y="3466640"/>
            <a:ext cx="626310" cy="676309"/>
          </a:xfrm>
          <a:prstGeom prst="rect">
            <a:avLst/>
          </a:prstGeom>
        </p:spPr>
      </p:pic>
      <p:sp>
        <p:nvSpPr>
          <p:cNvPr id="45" name="Correcto 2"/>
          <p:cNvSpPr txBox="1"/>
          <p:nvPr/>
        </p:nvSpPr>
        <p:spPr>
          <a:xfrm>
            <a:off x="5034328" y="3626540"/>
            <a:ext cx="1619609" cy="40011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Comic Sans MS" panose="030F0702030302020204" pitchFamily="66" charset="0"/>
              </a:rPr>
              <a:t> </a:t>
            </a:r>
            <a:r>
              <a:rPr lang="es-ES" sz="2000" dirty="0" smtClean="0">
                <a:latin typeface="Comic Sans MS" panose="030F0702030302020204" pitchFamily="66" charset="0"/>
              </a:rPr>
              <a:t>28.000</a:t>
            </a:r>
            <a:endParaRPr lang="es-ES" sz="2000" dirty="0">
              <a:latin typeface="Comic Sans MS" panose="030F0702030302020204" pitchFamily="66" charset="0"/>
            </a:endParaRPr>
          </a:p>
        </p:txBody>
      </p:sp>
      <p:sp>
        <p:nvSpPr>
          <p:cNvPr id="46" name="Multiplicar 45"/>
          <p:cNvSpPr/>
          <p:nvPr/>
        </p:nvSpPr>
        <p:spPr>
          <a:xfrm>
            <a:off x="4196920" y="4379854"/>
            <a:ext cx="492369" cy="470448"/>
          </a:xfrm>
          <a:prstGeom prst="mathMultiply">
            <a:avLst/>
          </a:prstGeom>
          <a:solidFill>
            <a:srgbClr val="FF7C8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7" name="Incorrecto 2"/>
          <p:cNvSpPr txBox="1"/>
          <p:nvPr/>
        </p:nvSpPr>
        <p:spPr>
          <a:xfrm>
            <a:off x="5047962" y="4330014"/>
            <a:ext cx="1619609" cy="400110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Comic Sans MS" panose="030F0702030302020204" pitchFamily="66" charset="0"/>
              </a:rPr>
              <a:t>30</a:t>
            </a:r>
            <a:r>
              <a:rPr lang="es-ES" sz="2000" dirty="0" smtClean="0">
                <a:latin typeface="Comic Sans MS" panose="030F0702030302020204" pitchFamily="66" charset="0"/>
              </a:rPr>
              <a:t>.000 </a:t>
            </a:r>
            <a:endParaRPr lang="es-ES" sz="2000" dirty="0">
              <a:latin typeface="Comic Sans MS" panose="030F0702030302020204" pitchFamily="66" charset="0"/>
            </a:endParaRPr>
          </a:p>
        </p:txBody>
      </p:sp>
      <p:sp>
        <p:nvSpPr>
          <p:cNvPr id="48" name="Multiplicar 47"/>
          <p:cNvSpPr/>
          <p:nvPr/>
        </p:nvSpPr>
        <p:spPr>
          <a:xfrm>
            <a:off x="7729340" y="3613375"/>
            <a:ext cx="492369" cy="470448"/>
          </a:xfrm>
          <a:prstGeom prst="mathMultiply">
            <a:avLst/>
          </a:prstGeom>
          <a:solidFill>
            <a:srgbClr val="FF7C8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9" name="Incorrecto 3"/>
          <p:cNvSpPr txBox="1"/>
          <p:nvPr/>
        </p:nvSpPr>
        <p:spPr>
          <a:xfrm>
            <a:off x="8566594" y="3626540"/>
            <a:ext cx="1619609" cy="400110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Comic Sans MS" panose="030F0702030302020204" pitchFamily="66" charset="0"/>
              </a:rPr>
              <a:t>150.000</a:t>
            </a:r>
            <a:r>
              <a:rPr lang="es-ES" sz="2000" dirty="0" smtClean="0">
                <a:latin typeface="Comic Sans MS" panose="030F0702030302020204" pitchFamily="66" charset="0"/>
              </a:rPr>
              <a:t> </a:t>
            </a:r>
            <a:endParaRPr lang="es-ES" sz="2000" dirty="0">
              <a:latin typeface="Comic Sans MS" panose="030F0702030302020204" pitchFamily="66" charset="0"/>
            </a:endParaRPr>
          </a:p>
        </p:txBody>
      </p:sp>
      <p:pic>
        <p:nvPicPr>
          <p:cNvPr id="50" name="Imagen 4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447" y="4233010"/>
            <a:ext cx="626310" cy="676309"/>
          </a:xfrm>
          <a:prstGeom prst="rect">
            <a:avLst/>
          </a:prstGeom>
        </p:spPr>
      </p:pic>
      <p:sp>
        <p:nvSpPr>
          <p:cNvPr id="51" name="C3"/>
          <p:cNvSpPr txBox="1"/>
          <p:nvPr/>
        </p:nvSpPr>
        <p:spPr>
          <a:xfrm>
            <a:off x="8566594" y="4330014"/>
            <a:ext cx="1619609" cy="400110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Comic Sans MS" panose="030F0702030302020204" pitchFamily="66" charset="0"/>
              </a:rPr>
              <a:t>152.000</a:t>
            </a:r>
            <a:r>
              <a:rPr lang="es-ES" sz="2000" dirty="0" smtClean="0">
                <a:latin typeface="Comic Sans MS" panose="030F0702030302020204" pitchFamily="66" charset="0"/>
              </a:rPr>
              <a:t> </a:t>
            </a:r>
            <a:endParaRPr lang="es-ES" sz="2000" dirty="0">
              <a:latin typeface="Comic Sans MS" panose="030F0702030302020204" pitchFamily="66" charset="0"/>
            </a:endParaRPr>
          </a:p>
        </p:txBody>
      </p:sp>
      <p:grpSp>
        <p:nvGrpSpPr>
          <p:cNvPr id="64" name="Grupo 63"/>
          <p:cNvGrpSpPr/>
          <p:nvPr/>
        </p:nvGrpSpPr>
        <p:grpSpPr>
          <a:xfrm>
            <a:off x="4780117" y="2683115"/>
            <a:ext cx="2155301" cy="510865"/>
            <a:chOff x="1287168" y="2430827"/>
            <a:chExt cx="2155301" cy="510865"/>
          </a:xfrm>
        </p:grpSpPr>
        <p:sp>
          <p:nvSpPr>
            <p:cNvPr id="65" name="Rectángulo redondeado 64"/>
            <p:cNvSpPr/>
            <p:nvPr/>
          </p:nvSpPr>
          <p:spPr>
            <a:xfrm>
              <a:off x="1287168" y="2430827"/>
              <a:ext cx="2155301" cy="510865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571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6" name="CuadroTexto 65"/>
            <p:cNvSpPr txBox="1"/>
            <p:nvPr/>
          </p:nvSpPr>
          <p:spPr>
            <a:xfrm>
              <a:off x="1397664" y="2466703"/>
              <a:ext cx="1934308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400" dirty="0" smtClean="0">
                  <a:latin typeface="Comic Sans MS" panose="030F0702030302020204" pitchFamily="66" charset="0"/>
                </a:rPr>
                <a:t>27.618</a:t>
              </a:r>
              <a:endParaRPr lang="es-ES" sz="2400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67" name="Grupo 66"/>
          <p:cNvGrpSpPr/>
          <p:nvPr/>
        </p:nvGrpSpPr>
        <p:grpSpPr>
          <a:xfrm>
            <a:off x="1320247" y="2673499"/>
            <a:ext cx="2155301" cy="510865"/>
            <a:chOff x="1287168" y="2430827"/>
            <a:chExt cx="2155301" cy="510865"/>
          </a:xfrm>
        </p:grpSpPr>
        <p:sp>
          <p:nvSpPr>
            <p:cNvPr id="68" name="Rectángulo redondeado 67"/>
            <p:cNvSpPr/>
            <p:nvPr/>
          </p:nvSpPr>
          <p:spPr>
            <a:xfrm>
              <a:off x="1287168" y="2430827"/>
              <a:ext cx="2155301" cy="510865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571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9" name="CuadroTexto 68"/>
            <p:cNvSpPr txBox="1"/>
            <p:nvPr/>
          </p:nvSpPr>
          <p:spPr>
            <a:xfrm>
              <a:off x="1397664" y="2466703"/>
              <a:ext cx="1934308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400" dirty="0" smtClean="0">
                  <a:latin typeface="Comic Sans MS" panose="030F0702030302020204" pitchFamily="66" charset="0"/>
                </a:rPr>
                <a:t>3.365</a:t>
              </a:r>
              <a:endParaRPr lang="es-ES" sz="2400" dirty="0">
                <a:latin typeface="Comic Sans MS" panose="030F0702030302020204" pitchFamily="66" charset="0"/>
              </a:endParaRPr>
            </a:p>
          </p:txBody>
        </p:sp>
      </p:grpSp>
      <p:pic>
        <p:nvPicPr>
          <p:cNvPr id="70" name="Imagen 69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882265" y="5828166"/>
            <a:ext cx="668259" cy="100238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273302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</p:childTnLst>
        </p:cTn>
      </p:par>
    </p:tnLst>
    <p:bldLst>
      <p:bldP spid="31" grpId="0" animBg="1"/>
      <p:bldP spid="46" grpId="0" animBg="1"/>
      <p:bldP spid="4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6" y="41763"/>
            <a:ext cx="1004694" cy="995729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82499">
            <a:off x="-351694" y="271543"/>
            <a:ext cx="2742857" cy="1285714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 rot="19266882">
            <a:off x="212705" y="626457"/>
            <a:ext cx="189072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latin typeface="Comic Sans MS" panose="030F0702030302020204" pitchFamily="66" charset="0"/>
              </a:rPr>
              <a:t>REPASO</a:t>
            </a:r>
            <a:endParaRPr lang="es-ES" sz="2800" b="1" dirty="0">
              <a:latin typeface="Comic Sans MS" panose="030F0702030302020204" pitchFamily="66" charset="0"/>
            </a:endParaRPr>
          </a:p>
        </p:txBody>
      </p:sp>
      <p:sp>
        <p:nvSpPr>
          <p:cNvPr id="9" name="Rectángulo redondeado 8"/>
          <p:cNvSpPr/>
          <p:nvPr/>
        </p:nvSpPr>
        <p:spPr>
          <a:xfrm>
            <a:off x="2292127" y="501205"/>
            <a:ext cx="8299939" cy="77372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accent4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Aproximaciones</a:t>
            </a:r>
            <a:endParaRPr lang="es-ES" sz="3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1862636" y="1577906"/>
            <a:ext cx="915892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latin typeface="Comic Sans MS" panose="030F0702030302020204" pitchFamily="66" charset="0"/>
              </a:rPr>
              <a:t>Marca </a:t>
            </a:r>
            <a:r>
              <a:rPr lang="es-ES" sz="2400" dirty="0" smtClean="0">
                <a:latin typeface="Comic Sans MS" panose="030F0702030302020204" pitchFamily="66" charset="0"/>
              </a:rPr>
              <a:t>las aproximaciones correctas.</a:t>
            </a:r>
            <a:endParaRPr lang="es-ES" sz="2400" dirty="0">
              <a:latin typeface="Comic Sans MS" panose="030F0702030302020204" pitchFamily="66" charset="0"/>
            </a:endParaRPr>
          </a:p>
        </p:txBody>
      </p:sp>
      <p:pic>
        <p:nvPicPr>
          <p:cNvPr id="22" name="Imagen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7576" y="575784"/>
            <a:ext cx="579791" cy="624563"/>
          </a:xfrm>
          <a:prstGeom prst="rect">
            <a:avLst/>
          </a:prstGeom>
          <a:solidFill>
            <a:srgbClr val="FFFFFF">
              <a:shade val="85000"/>
            </a:srgbClr>
          </a:solidFill>
          <a:ln w="3175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1" name="Multiplicar 30"/>
          <p:cNvSpPr/>
          <p:nvPr/>
        </p:nvSpPr>
        <p:spPr>
          <a:xfrm>
            <a:off x="1487670" y="3950636"/>
            <a:ext cx="492369" cy="470448"/>
          </a:xfrm>
          <a:prstGeom prst="mathMultiply">
            <a:avLst/>
          </a:prstGeom>
          <a:solidFill>
            <a:srgbClr val="FF7C8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3" name="Imagen 2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0700" y="3079072"/>
            <a:ext cx="626310" cy="676309"/>
          </a:xfrm>
          <a:prstGeom prst="rect">
            <a:avLst/>
          </a:prstGeom>
        </p:spPr>
      </p:pic>
      <p:sp>
        <p:nvSpPr>
          <p:cNvPr id="24" name="Rectángulo redondeado 23"/>
          <p:cNvSpPr/>
          <p:nvPr/>
        </p:nvSpPr>
        <p:spPr>
          <a:xfrm>
            <a:off x="5001637" y="2204457"/>
            <a:ext cx="2155301" cy="51086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CuadroTexto 24"/>
          <p:cNvSpPr txBox="1"/>
          <p:nvPr/>
        </p:nvSpPr>
        <p:spPr>
          <a:xfrm>
            <a:off x="5112133" y="2229056"/>
            <a:ext cx="193430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latin typeface="Comic Sans MS" panose="030F0702030302020204" pitchFamily="66" charset="0"/>
              </a:rPr>
              <a:t>4.605.712</a:t>
            </a:r>
            <a:endParaRPr lang="es-ES" sz="2400" dirty="0">
              <a:latin typeface="Comic Sans MS" panose="030F0702030302020204" pitchFamily="66" charset="0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2132724" y="3091467"/>
            <a:ext cx="2189286" cy="1512277"/>
            <a:chOff x="1524477" y="2941755"/>
            <a:chExt cx="2189286" cy="1512277"/>
          </a:xfrm>
        </p:grpSpPr>
        <p:sp>
          <p:nvSpPr>
            <p:cNvPr id="10" name="CuadroTexto 9"/>
            <p:cNvSpPr txBox="1"/>
            <p:nvPr/>
          </p:nvSpPr>
          <p:spPr>
            <a:xfrm>
              <a:off x="1524478" y="2941755"/>
              <a:ext cx="2189285" cy="1512277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  <p:sp>
          <p:nvSpPr>
            <p:cNvPr id="37" name="CuadroTexto 36"/>
            <p:cNvSpPr txBox="1"/>
            <p:nvPr/>
          </p:nvSpPr>
          <p:spPr>
            <a:xfrm>
              <a:off x="1524477" y="2974640"/>
              <a:ext cx="2189285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600" dirty="0" smtClean="0">
                  <a:latin typeface="Comic Sans MS" panose="030F0702030302020204" pitchFamily="66" charset="0"/>
                </a:rPr>
                <a:t>A las U. de millón</a:t>
              </a:r>
              <a:endParaRPr lang="es-ES" sz="1600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29" name="Incorrecto 1"/>
          <p:cNvSpPr txBox="1"/>
          <p:nvPr/>
        </p:nvSpPr>
        <p:spPr>
          <a:xfrm>
            <a:off x="2405454" y="4020974"/>
            <a:ext cx="1619609" cy="400110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Comic Sans MS" panose="030F0702030302020204" pitchFamily="66" charset="0"/>
              </a:rPr>
              <a:t>4.000.000 </a:t>
            </a:r>
            <a:endParaRPr lang="es-ES" sz="2000" dirty="0">
              <a:latin typeface="Comic Sans MS" panose="030F0702030302020204" pitchFamily="66" charset="0"/>
            </a:endParaRPr>
          </a:p>
        </p:txBody>
      </p:sp>
      <p:sp>
        <p:nvSpPr>
          <p:cNvPr id="21" name="Correcto 1"/>
          <p:cNvSpPr txBox="1"/>
          <p:nvPr/>
        </p:nvSpPr>
        <p:spPr>
          <a:xfrm>
            <a:off x="2405454" y="3497696"/>
            <a:ext cx="1619609" cy="40011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Comic Sans MS" panose="030F0702030302020204" pitchFamily="66" charset="0"/>
              </a:rPr>
              <a:t> </a:t>
            </a:r>
            <a:r>
              <a:rPr lang="es-ES" sz="2000" dirty="0" smtClean="0">
                <a:latin typeface="Comic Sans MS" panose="030F0702030302020204" pitchFamily="66" charset="0"/>
              </a:rPr>
              <a:t>5.000.000</a:t>
            </a:r>
            <a:endParaRPr lang="es-ES" sz="2000" dirty="0">
              <a:latin typeface="Comic Sans MS" panose="030F0702030302020204" pitchFamily="66" charset="0"/>
            </a:endParaRPr>
          </a:p>
        </p:txBody>
      </p:sp>
      <p:grpSp>
        <p:nvGrpSpPr>
          <p:cNvPr id="12" name="Grupo 11"/>
          <p:cNvGrpSpPr/>
          <p:nvPr/>
        </p:nvGrpSpPr>
        <p:grpSpPr>
          <a:xfrm>
            <a:off x="5042084" y="3058582"/>
            <a:ext cx="2189285" cy="1512277"/>
            <a:chOff x="4032986" y="2941755"/>
            <a:chExt cx="2189285" cy="1512277"/>
          </a:xfrm>
        </p:grpSpPr>
        <p:sp>
          <p:nvSpPr>
            <p:cNvPr id="30" name="CuadroTexto 29"/>
            <p:cNvSpPr txBox="1"/>
            <p:nvPr/>
          </p:nvSpPr>
          <p:spPr>
            <a:xfrm>
              <a:off x="4032986" y="2941755"/>
              <a:ext cx="2189285" cy="1512277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  <p:sp>
          <p:nvSpPr>
            <p:cNvPr id="38" name="CuadroTexto 37"/>
            <p:cNvSpPr txBox="1"/>
            <p:nvPr/>
          </p:nvSpPr>
          <p:spPr>
            <a:xfrm>
              <a:off x="4034483" y="2974640"/>
              <a:ext cx="2187788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600" dirty="0" smtClean="0">
                  <a:latin typeface="Comic Sans MS" panose="030F0702030302020204" pitchFamily="66" charset="0"/>
                </a:rPr>
                <a:t>A las CM</a:t>
              </a:r>
              <a:endParaRPr lang="es-ES" sz="1600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13" name="Grupo 12"/>
          <p:cNvGrpSpPr/>
          <p:nvPr/>
        </p:nvGrpSpPr>
        <p:grpSpPr>
          <a:xfrm>
            <a:off x="8078504" y="3070457"/>
            <a:ext cx="2189285" cy="1512277"/>
            <a:chOff x="6541494" y="2941755"/>
            <a:chExt cx="2189285" cy="1512277"/>
          </a:xfrm>
        </p:grpSpPr>
        <p:sp>
          <p:nvSpPr>
            <p:cNvPr id="32" name="CuadroTexto 31"/>
            <p:cNvSpPr txBox="1"/>
            <p:nvPr/>
          </p:nvSpPr>
          <p:spPr>
            <a:xfrm>
              <a:off x="6541494" y="2941755"/>
              <a:ext cx="2189285" cy="1512277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  <p:sp>
          <p:nvSpPr>
            <p:cNvPr id="39" name="CuadroTexto 38"/>
            <p:cNvSpPr txBox="1"/>
            <p:nvPr/>
          </p:nvSpPr>
          <p:spPr>
            <a:xfrm>
              <a:off x="6542241" y="2974640"/>
              <a:ext cx="2187788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600" dirty="0" smtClean="0">
                  <a:latin typeface="Comic Sans MS" panose="030F0702030302020204" pitchFamily="66" charset="0"/>
                </a:rPr>
                <a:t>A las DM</a:t>
              </a:r>
              <a:endParaRPr lang="es-ES" sz="1600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16" name="Grupo 15"/>
          <p:cNvGrpSpPr/>
          <p:nvPr/>
        </p:nvGrpSpPr>
        <p:grpSpPr>
          <a:xfrm>
            <a:off x="8078504" y="4956996"/>
            <a:ext cx="2190782" cy="1512277"/>
            <a:chOff x="7633141" y="4859217"/>
            <a:chExt cx="2190782" cy="1512277"/>
          </a:xfrm>
        </p:grpSpPr>
        <p:sp>
          <p:nvSpPr>
            <p:cNvPr id="36" name="CuadroTexto 35"/>
            <p:cNvSpPr txBox="1"/>
            <p:nvPr/>
          </p:nvSpPr>
          <p:spPr>
            <a:xfrm>
              <a:off x="7634638" y="4859217"/>
              <a:ext cx="2189285" cy="1512277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  <p:sp>
          <p:nvSpPr>
            <p:cNvPr id="40" name="CuadroTexto 39"/>
            <p:cNvSpPr txBox="1"/>
            <p:nvPr/>
          </p:nvSpPr>
          <p:spPr>
            <a:xfrm>
              <a:off x="7633141" y="4886622"/>
              <a:ext cx="2187788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600" dirty="0" smtClean="0">
                  <a:latin typeface="Comic Sans MS" panose="030F0702030302020204" pitchFamily="66" charset="0"/>
                </a:rPr>
                <a:t>A las D</a:t>
              </a:r>
              <a:endParaRPr lang="es-ES" sz="1600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14" name="Grupo 13"/>
          <p:cNvGrpSpPr/>
          <p:nvPr/>
        </p:nvGrpSpPr>
        <p:grpSpPr>
          <a:xfrm>
            <a:off x="2132723" y="4956996"/>
            <a:ext cx="2189285" cy="1512586"/>
            <a:chOff x="1945371" y="4855174"/>
            <a:chExt cx="2189285" cy="1512586"/>
          </a:xfrm>
        </p:grpSpPr>
        <p:sp>
          <p:nvSpPr>
            <p:cNvPr id="34" name="CuadroTexto 33"/>
            <p:cNvSpPr txBox="1"/>
            <p:nvPr/>
          </p:nvSpPr>
          <p:spPr>
            <a:xfrm>
              <a:off x="1945371" y="4855483"/>
              <a:ext cx="2189285" cy="1512277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  <p:sp>
          <p:nvSpPr>
            <p:cNvPr id="41" name="CuadroTexto 40"/>
            <p:cNvSpPr txBox="1"/>
            <p:nvPr/>
          </p:nvSpPr>
          <p:spPr>
            <a:xfrm>
              <a:off x="1945371" y="4855174"/>
              <a:ext cx="2187788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600" dirty="0" smtClean="0">
                  <a:latin typeface="Comic Sans MS" panose="030F0702030302020204" pitchFamily="66" charset="0"/>
                </a:rPr>
                <a:t>A las UM</a:t>
              </a:r>
              <a:endParaRPr lang="es-ES" sz="1600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15" name="Grupo 14"/>
          <p:cNvGrpSpPr/>
          <p:nvPr/>
        </p:nvGrpSpPr>
        <p:grpSpPr>
          <a:xfrm>
            <a:off x="5029402" y="4929591"/>
            <a:ext cx="2189285" cy="1512277"/>
            <a:chOff x="5001637" y="4855483"/>
            <a:chExt cx="2189285" cy="1512277"/>
          </a:xfrm>
        </p:grpSpPr>
        <p:sp>
          <p:nvSpPr>
            <p:cNvPr id="35" name="CuadroTexto 34"/>
            <p:cNvSpPr txBox="1"/>
            <p:nvPr/>
          </p:nvSpPr>
          <p:spPr>
            <a:xfrm>
              <a:off x="5001637" y="4855483"/>
              <a:ext cx="2189285" cy="1512277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  <p:sp>
          <p:nvSpPr>
            <p:cNvPr id="42" name="CuadroTexto 41"/>
            <p:cNvSpPr txBox="1"/>
            <p:nvPr/>
          </p:nvSpPr>
          <p:spPr>
            <a:xfrm>
              <a:off x="5003134" y="4886622"/>
              <a:ext cx="2187788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600" dirty="0" smtClean="0">
                  <a:latin typeface="Comic Sans MS" panose="030F0702030302020204" pitchFamily="66" charset="0"/>
                </a:rPr>
                <a:t>A las C</a:t>
              </a:r>
              <a:endParaRPr lang="es-ES" sz="1600" dirty="0">
                <a:latin typeface="Comic Sans MS" panose="030F0702030302020204" pitchFamily="66" charset="0"/>
              </a:endParaRPr>
            </a:p>
          </p:txBody>
        </p:sp>
      </p:grpSp>
      <p:pic>
        <p:nvPicPr>
          <p:cNvPr id="44" name="Imagen 4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1072" y="3794506"/>
            <a:ext cx="626310" cy="676309"/>
          </a:xfrm>
          <a:prstGeom prst="rect">
            <a:avLst/>
          </a:prstGeom>
        </p:spPr>
      </p:pic>
      <p:sp>
        <p:nvSpPr>
          <p:cNvPr id="45" name="Correcto 2"/>
          <p:cNvSpPr txBox="1"/>
          <p:nvPr/>
        </p:nvSpPr>
        <p:spPr>
          <a:xfrm>
            <a:off x="5379233" y="3932606"/>
            <a:ext cx="1619609" cy="40011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Comic Sans MS" panose="030F0702030302020204" pitchFamily="66" charset="0"/>
              </a:rPr>
              <a:t> </a:t>
            </a:r>
            <a:r>
              <a:rPr lang="es-ES" sz="2000" dirty="0" smtClean="0">
                <a:latin typeface="Comic Sans MS" panose="030F0702030302020204" pitchFamily="66" charset="0"/>
              </a:rPr>
              <a:t>4</a:t>
            </a:r>
            <a:r>
              <a:rPr lang="es-ES" sz="2000" dirty="0" smtClean="0">
                <a:latin typeface="Comic Sans MS" panose="030F0702030302020204" pitchFamily="66" charset="0"/>
              </a:rPr>
              <a:t>.600.000</a:t>
            </a:r>
            <a:endParaRPr lang="es-ES" sz="2000" dirty="0">
              <a:latin typeface="Comic Sans MS" panose="030F0702030302020204" pitchFamily="66" charset="0"/>
            </a:endParaRPr>
          </a:p>
        </p:txBody>
      </p:sp>
      <p:sp>
        <p:nvSpPr>
          <p:cNvPr id="46" name="Multiplicar 45"/>
          <p:cNvSpPr/>
          <p:nvPr/>
        </p:nvSpPr>
        <p:spPr>
          <a:xfrm>
            <a:off x="4442308" y="3351576"/>
            <a:ext cx="492369" cy="470448"/>
          </a:xfrm>
          <a:prstGeom prst="mathMultiply">
            <a:avLst/>
          </a:prstGeom>
          <a:solidFill>
            <a:srgbClr val="FF7C8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7" name="Incorrecto 2"/>
          <p:cNvSpPr txBox="1"/>
          <p:nvPr/>
        </p:nvSpPr>
        <p:spPr>
          <a:xfrm>
            <a:off x="5379233" y="3479853"/>
            <a:ext cx="1619609" cy="400110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Comic Sans MS" panose="030F0702030302020204" pitchFamily="66" charset="0"/>
              </a:rPr>
              <a:t>4.700.000 </a:t>
            </a:r>
            <a:endParaRPr lang="es-ES" sz="2000" dirty="0">
              <a:latin typeface="Comic Sans MS" panose="030F0702030302020204" pitchFamily="66" charset="0"/>
            </a:endParaRPr>
          </a:p>
        </p:txBody>
      </p:sp>
      <p:sp>
        <p:nvSpPr>
          <p:cNvPr id="48" name="Multiplicar 47"/>
          <p:cNvSpPr/>
          <p:nvPr/>
        </p:nvSpPr>
        <p:spPr>
          <a:xfrm>
            <a:off x="7504539" y="3907725"/>
            <a:ext cx="492369" cy="470448"/>
          </a:xfrm>
          <a:prstGeom prst="mathMultiply">
            <a:avLst/>
          </a:prstGeom>
          <a:solidFill>
            <a:srgbClr val="FF7C8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9" name="Incorrecto 3"/>
          <p:cNvSpPr txBox="1"/>
          <p:nvPr/>
        </p:nvSpPr>
        <p:spPr>
          <a:xfrm>
            <a:off x="8422323" y="3978063"/>
            <a:ext cx="1619609" cy="400110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Comic Sans MS" panose="030F0702030302020204" pitchFamily="66" charset="0"/>
              </a:rPr>
              <a:t>4.600.000 </a:t>
            </a:r>
            <a:endParaRPr lang="es-ES" sz="2000" dirty="0">
              <a:latin typeface="Comic Sans MS" panose="030F0702030302020204" pitchFamily="66" charset="0"/>
            </a:endParaRPr>
          </a:p>
        </p:txBody>
      </p:sp>
      <p:pic>
        <p:nvPicPr>
          <p:cNvPr id="50" name="Imagen 4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6182" y="3061730"/>
            <a:ext cx="626310" cy="676309"/>
          </a:xfrm>
          <a:prstGeom prst="rect">
            <a:avLst/>
          </a:prstGeom>
        </p:spPr>
      </p:pic>
      <p:sp>
        <p:nvSpPr>
          <p:cNvPr id="51" name="C3"/>
          <p:cNvSpPr txBox="1"/>
          <p:nvPr/>
        </p:nvSpPr>
        <p:spPr>
          <a:xfrm>
            <a:off x="8422323" y="3497696"/>
            <a:ext cx="1619609" cy="400110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Comic Sans MS" panose="030F0702030302020204" pitchFamily="66" charset="0"/>
              </a:rPr>
              <a:t>4.610.000 </a:t>
            </a:r>
            <a:endParaRPr lang="es-ES" sz="2000" dirty="0">
              <a:latin typeface="Comic Sans MS" panose="030F0702030302020204" pitchFamily="66" charset="0"/>
            </a:endParaRPr>
          </a:p>
        </p:txBody>
      </p:sp>
      <p:sp>
        <p:nvSpPr>
          <p:cNvPr id="52" name="Multiplicar 51"/>
          <p:cNvSpPr/>
          <p:nvPr/>
        </p:nvSpPr>
        <p:spPr>
          <a:xfrm>
            <a:off x="1563253" y="5797361"/>
            <a:ext cx="492369" cy="470448"/>
          </a:xfrm>
          <a:prstGeom prst="mathMultiply">
            <a:avLst/>
          </a:prstGeom>
          <a:solidFill>
            <a:srgbClr val="FF7C8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3" name="Imagen 5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6283" y="4925797"/>
            <a:ext cx="626310" cy="676309"/>
          </a:xfrm>
          <a:prstGeom prst="rect">
            <a:avLst/>
          </a:prstGeom>
        </p:spPr>
      </p:pic>
      <p:sp>
        <p:nvSpPr>
          <p:cNvPr id="54" name="Incorrecto 4"/>
          <p:cNvSpPr txBox="1"/>
          <p:nvPr/>
        </p:nvSpPr>
        <p:spPr>
          <a:xfrm>
            <a:off x="2481037" y="5867699"/>
            <a:ext cx="1619609" cy="400110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Comic Sans MS" panose="030F0702030302020204" pitchFamily="66" charset="0"/>
              </a:rPr>
              <a:t>4.605.000 </a:t>
            </a:r>
            <a:endParaRPr lang="es-ES" sz="2000" dirty="0">
              <a:latin typeface="Comic Sans MS" panose="030F0702030302020204" pitchFamily="66" charset="0"/>
            </a:endParaRPr>
          </a:p>
        </p:txBody>
      </p:sp>
      <p:sp>
        <p:nvSpPr>
          <p:cNvPr id="55" name="Correcto 4"/>
          <p:cNvSpPr txBox="1"/>
          <p:nvPr/>
        </p:nvSpPr>
        <p:spPr>
          <a:xfrm>
            <a:off x="2481037" y="5344421"/>
            <a:ext cx="1619609" cy="40011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Comic Sans MS" panose="030F0702030302020204" pitchFamily="66" charset="0"/>
              </a:rPr>
              <a:t> </a:t>
            </a:r>
            <a:r>
              <a:rPr lang="es-ES" sz="2000" dirty="0" smtClean="0">
                <a:latin typeface="Comic Sans MS" panose="030F0702030302020204" pitchFamily="66" charset="0"/>
              </a:rPr>
              <a:t>4.606.000</a:t>
            </a:r>
            <a:endParaRPr lang="es-ES" sz="2000" dirty="0">
              <a:latin typeface="Comic Sans MS" panose="030F0702030302020204" pitchFamily="66" charset="0"/>
            </a:endParaRPr>
          </a:p>
        </p:txBody>
      </p:sp>
      <p:sp>
        <p:nvSpPr>
          <p:cNvPr id="56" name="Multiplicar 55"/>
          <p:cNvSpPr/>
          <p:nvPr/>
        </p:nvSpPr>
        <p:spPr>
          <a:xfrm>
            <a:off x="4458259" y="5877692"/>
            <a:ext cx="492369" cy="470448"/>
          </a:xfrm>
          <a:prstGeom prst="mathMultiply">
            <a:avLst/>
          </a:prstGeom>
          <a:solidFill>
            <a:srgbClr val="FF7C8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7" name="Imagen 5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1289" y="5006128"/>
            <a:ext cx="626310" cy="676309"/>
          </a:xfrm>
          <a:prstGeom prst="rect">
            <a:avLst/>
          </a:prstGeom>
        </p:spPr>
      </p:pic>
      <p:sp>
        <p:nvSpPr>
          <p:cNvPr id="58" name="Incorrecto 5"/>
          <p:cNvSpPr txBox="1"/>
          <p:nvPr/>
        </p:nvSpPr>
        <p:spPr>
          <a:xfrm>
            <a:off x="5376043" y="5948030"/>
            <a:ext cx="1619609" cy="400110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Comic Sans MS" panose="030F0702030302020204" pitchFamily="66" charset="0"/>
              </a:rPr>
              <a:t>4.605.800 </a:t>
            </a:r>
            <a:endParaRPr lang="es-ES" sz="2000" dirty="0">
              <a:latin typeface="Comic Sans MS" panose="030F0702030302020204" pitchFamily="66" charset="0"/>
            </a:endParaRPr>
          </a:p>
        </p:txBody>
      </p:sp>
      <p:sp>
        <p:nvSpPr>
          <p:cNvPr id="59" name="Correcto 5"/>
          <p:cNvSpPr txBox="1"/>
          <p:nvPr/>
        </p:nvSpPr>
        <p:spPr>
          <a:xfrm>
            <a:off x="5376043" y="5424752"/>
            <a:ext cx="1619609" cy="40011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Comic Sans MS" panose="030F0702030302020204" pitchFamily="66" charset="0"/>
              </a:rPr>
              <a:t> </a:t>
            </a:r>
            <a:r>
              <a:rPr lang="es-ES" sz="2000" dirty="0" smtClean="0">
                <a:latin typeface="Comic Sans MS" panose="030F0702030302020204" pitchFamily="66" charset="0"/>
              </a:rPr>
              <a:t>4.605.700</a:t>
            </a:r>
            <a:endParaRPr lang="es-ES" sz="2000" dirty="0">
              <a:latin typeface="Comic Sans MS" panose="030F0702030302020204" pitchFamily="66" charset="0"/>
            </a:endParaRPr>
          </a:p>
        </p:txBody>
      </p:sp>
      <p:sp>
        <p:nvSpPr>
          <p:cNvPr id="60" name="Multiplicar 59"/>
          <p:cNvSpPr/>
          <p:nvPr/>
        </p:nvSpPr>
        <p:spPr>
          <a:xfrm>
            <a:off x="7563552" y="5274083"/>
            <a:ext cx="492369" cy="470448"/>
          </a:xfrm>
          <a:prstGeom prst="mathMultiply">
            <a:avLst/>
          </a:prstGeom>
          <a:solidFill>
            <a:srgbClr val="FF7C8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1" name="Imagen 6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055" y="5736486"/>
            <a:ext cx="626310" cy="676309"/>
          </a:xfrm>
          <a:prstGeom prst="rect">
            <a:avLst/>
          </a:prstGeom>
        </p:spPr>
      </p:pic>
      <p:sp>
        <p:nvSpPr>
          <p:cNvPr id="62" name="C6"/>
          <p:cNvSpPr txBox="1"/>
          <p:nvPr/>
        </p:nvSpPr>
        <p:spPr>
          <a:xfrm>
            <a:off x="8427268" y="5968510"/>
            <a:ext cx="1619609" cy="400110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Comic Sans MS" panose="030F0702030302020204" pitchFamily="66" charset="0"/>
              </a:rPr>
              <a:t>4.605.710 </a:t>
            </a:r>
            <a:endParaRPr lang="es-ES" sz="2000" dirty="0">
              <a:latin typeface="Comic Sans MS" panose="030F0702030302020204" pitchFamily="66" charset="0"/>
            </a:endParaRPr>
          </a:p>
        </p:txBody>
      </p:sp>
      <p:sp>
        <p:nvSpPr>
          <p:cNvPr id="63" name="I6"/>
          <p:cNvSpPr txBox="1"/>
          <p:nvPr/>
        </p:nvSpPr>
        <p:spPr>
          <a:xfrm>
            <a:off x="8427268" y="5445232"/>
            <a:ext cx="1619609" cy="40011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Comic Sans MS" panose="030F0702030302020204" pitchFamily="66" charset="0"/>
              </a:rPr>
              <a:t> </a:t>
            </a:r>
            <a:r>
              <a:rPr lang="es-ES" sz="2000" dirty="0" smtClean="0">
                <a:latin typeface="Comic Sans MS" panose="030F0702030302020204" pitchFamily="66" charset="0"/>
              </a:rPr>
              <a:t>4.605.720</a:t>
            </a:r>
            <a:endParaRPr lang="es-ES" sz="2000" dirty="0">
              <a:latin typeface="Comic Sans MS" panose="030F0702030302020204" pitchFamily="66" charset="0"/>
            </a:endParaRPr>
          </a:p>
        </p:txBody>
      </p:sp>
      <p:pic>
        <p:nvPicPr>
          <p:cNvPr id="64" name="Imagen 63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882265" y="5828166"/>
            <a:ext cx="668259" cy="100238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408003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</p:childTnLst>
        </p:cTn>
      </p:par>
    </p:tnLst>
    <p:bldLst>
      <p:bldP spid="31" grpId="0" animBg="1"/>
      <p:bldP spid="46" grpId="0" animBg="1"/>
      <p:bldP spid="48" grpId="0" animBg="1"/>
      <p:bldP spid="52" grpId="0" animBg="1"/>
      <p:bldP spid="56" grpId="0" animBg="1"/>
      <p:bldP spid="6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445" y="628179"/>
            <a:ext cx="3790950" cy="3790950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4780229" y="446162"/>
            <a:ext cx="6563762" cy="4154984"/>
          </a:xfrm>
          <a:prstGeom prst="rect">
            <a:avLst/>
          </a:prstGeom>
          <a:solidFill>
            <a:srgbClr val="FF9999"/>
          </a:solidFill>
          <a:ln w="57150">
            <a:solidFill>
              <a:srgbClr val="FF7C8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¡¡ Fantástico !! </a:t>
            </a:r>
            <a:endParaRPr lang="es-ES" sz="24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/>
            <a:endParaRPr lang="es-ES" sz="2400" dirty="0" smtClean="0">
              <a:latin typeface="Comic Sans MS" panose="030F0702030302020204" pitchFamily="66" charset="0"/>
            </a:endParaRPr>
          </a:p>
          <a:p>
            <a:pPr algn="ctr"/>
            <a:r>
              <a:rPr lang="es-ES" sz="2400" dirty="0" smtClean="0">
                <a:latin typeface="Comic Sans MS" panose="030F0702030302020204" pitchFamily="66" charset="0"/>
              </a:rPr>
              <a:t>Recuerda que puedes repasar con estos juegos tantas veces como quieras. Especialmente aquellas actividades que te resulten más difíciles.</a:t>
            </a:r>
          </a:p>
          <a:p>
            <a:pPr algn="ctr"/>
            <a:endParaRPr lang="es-ES" sz="2400" dirty="0">
              <a:latin typeface="Comic Sans MS" panose="030F0702030302020204" pitchFamily="66" charset="0"/>
            </a:endParaRPr>
          </a:p>
          <a:p>
            <a:pPr algn="ctr"/>
            <a:r>
              <a:rPr lang="es-ES" sz="2400" dirty="0" smtClean="0">
                <a:latin typeface="Comic Sans MS" panose="030F0702030302020204" pitchFamily="66" charset="0"/>
              </a:rPr>
              <a:t>Ya sabes muchas cosas sobre los números de siete cifras.</a:t>
            </a:r>
          </a:p>
          <a:p>
            <a:pPr algn="ctr"/>
            <a:endParaRPr lang="es-ES" sz="2400" dirty="0">
              <a:latin typeface="Comic Sans MS" panose="030F0702030302020204" pitchFamily="66" charset="0"/>
            </a:endParaRPr>
          </a:p>
          <a:p>
            <a:pPr algn="ctr"/>
            <a:r>
              <a:rPr lang="es-ES" sz="2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¡¡ENHORABUENA !!</a:t>
            </a:r>
            <a:endParaRPr lang="es-ES" sz="24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1016" y="5212862"/>
            <a:ext cx="4752975" cy="1266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766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6" y="41763"/>
            <a:ext cx="1004694" cy="995729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82499">
            <a:off x="-351694" y="271543"/>
            <a:ext cx="2742857" cy="1285714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 rot="19266882">
            <a:off x="212705" y="626457"/>
            <a:ext cx="189072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latin typeface="Comic Sans MS" panose="030F0702030302020204" pitchFamily="66" charset="0"/>
              </a:rPr>
              <a:t>REPASO</a:t>
            </a:r>
            <a:endParaRPr lang="es-ES" sz="2800" b="1" dirty="0">
              <a:latin typeface="Comic Sans MS" panose="030F0702030302020204" pitchFamily="66" charset="0"/>
            </a:endParaRPr>
          </a:p>
        </p:txBody>
      </p:sp>
      <p:sp>
        <p:nvSpPr>
          <p:cNvPr id="9" name="Rectángulo redondeado 8"/>
          <p:cNvSpPr/>
          <p:nvPr/>
        </p:nvSpPr>
        <p:spPr>
          <a:xfrm>
            <a:off x="2292127" y="501205"/>
            <a:ext cx="8299939" cy="773723"/>
          </a:xfrm>
          <a:prstGeom prst="roundRect">
            <a:avLst/>
          </a:prstGeom>
          <a:solidFill>
            <a:srgbClr val="00B0F0"/>
          </a:solidFill>
          <a:ln w="57150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400" dirty="0" smtClean="0">
                <a:latin typeface="Comic Sans MS" panose="030F0702030302020204" pitchFamily="66" charset="0"/>
              </a:rPr>
              <a:t>Lectura de números</a:t>
            </a:r>
            <a:endParaRPr lang="es-ES" sz="4400" dirty="0">
              <a:latin typeface="Comic Sans MS" panose="030F0702030302020204" pitchFamily="66" charset="0"/>
            </a:endParaRPr>
          </a:p>
        </p:txBody>
      </p:sp>
      <p:sp>
        <p:nvSpPr>
          <p:cNvPr id="10" name="Rectángulo redondeado 9"/>
          <p:cNvSpPr/>
          <p:nvPr/>
        </p:nvSpPr>
        <p:spPr>
          <a:xfrm>
            <a:off x="4896129" y="1545597"/>
            <a:ext cx="2155301" cy="510865"/>
          </a:xfrm>
          <a:prstGeom prst="roundRect">
            <a:avLst/>
          </a:prstGeom>
          <a:solidFill>
            <a:srgbClr val="A3E7FF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CuadroTexto 16"/>
          <p:cNvSpPr txBox="1"/>
          <p:nvPr/>
        </p:nvSpPr>
        <p:spPr>
          <a:xfrm>
            <a:off x="5006625" y="1570196"/>
            <a:ext cx="193430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latin typeface="Comic Sans MS" panose="030F0702030302020204" pitchFamily="66" charset="0"/>
              </a:rPr>
              <a:t>4.092.008</a:t>
            </a:r>
            <a:endParaRPr lang="es-ES" sz="2400" dirty="0">
              <a:latin typeface="Comic Sans MS" panose="030F0702030302020204" pitchFamily="66" charset="0"/>
            </a:endParaRPr>
          </a:p>
        </p:txBody>
      </p:sp>
      <p:pic>
        <p:nvPicPr>
          <p:cNvPr id="22" name="Imagen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8933" y="575784"/>
            <a:ext cx="697078" cy="624563"/>
          </a:xfrm>
          <a:prstGeom prst="rect">
            <a:avLst/>
          </a:prstGeom>
          <a:solidFill>
            <a:srgbClr val="FFFFFF">
              <a:shade val="85000"/>
            </a:srgbClr>
          </a:solidFill>
          <a:ln w="3175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Incorrecto 1"/>
          <p:cNvSpPr txBox="1"/>
          <p:nvPr/>
        </p:nvSpPr>
        <p:spPr>
          <a:xfrm>
            <a:off x="2957148" y="2523392"/>
            <a:ext cx="6646984" cy="400110"/>
          </a:xfrm>
          <a:prstGeom prst="rect">
            <a:avLst/>
          </a:prstGeom>
          <a:solidFill>
            <a:srgbClr val="A3E7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Comic Sans MS" panose="030F0702030302020204" pitchFamily="66" charset="0"/>
              </a:rPr>
              <a:t>Cuatrocientos nueve mil doscientos ocho </a:t>
            </a:r>
            <a:endParaRPr lang="es-ES" sz="2000" dirty="0">
              <a:latin typeface="Comic Sans MS" panose="030F0702030302020204" pitchFamily="66" charset="0"/>
            </a:endParaRPr>
          </a:p>
        </p:txBody>
      </p:sp>
      <p:sp>
        <p:nvSpPr>
          <p:cNvPr id="28" name="Correcto"/>
          <p:cNvSpPr txBox="1"/>
          <p:nvPr/>
        </p:nvSpPr>
        <p:spPr>
          <a:xfrm>
            <a:off x="2966260" y="4281914"/>
            <a:ext cx="6646984" cy="400110"/>
          </a:xfrm>
          <a:prstGeom prst="rect">
            <a:avLst/>
          </a:prstGeom>
          <a:solidFill>
            <a:srgbClr val="A3E7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Comic Sans MS" panose="030F0702030302020204" pitchFamily="66" charset="0"/>
              </a:rPr>
              <a:t>Cuatro millones noventa y dos mil ocho </a:t>
            </a:r>
            <a:endParaRPr lang="es-ES" sz="2000" dirty="0">
              <a:latin typeface="Comic Sans MS" panose="030F0702030302020204" pitchFamily="66" charset="0"/>
            </a:endParaRPr>
          </a:p>
        </p:txBody>
      </p:sp>
      <p:sp>
        <p:nvSpPr>
          <p:cNvPr id="29" name="Incorrecto 2"/>
          <p:cNvSpPr txBox="1"/>
          <p:nvPr/>
        </p:nvSpPr>
        <p:spPr>
          <a:xfrm>
            <a:off x="2966260" y="3389986"/>
            <a:ext cx="6646984" cy="400110"/>
          </a:xfrm>
          <a:prstGeom prst="rect">
            <a:avLst/>
          </a:prstGeom>
          <a:solidFill>
            <a:srgbClr val="A3E7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Comic Sans MS" panose="030F0702030302020204" pitchFamily="66" charset="0"/>
              </a:rPr>
              <a:t>Cuatro millones noventa y dos mil ochenta </a:t>
            </a:r>
            <a:endParaRPr lang="es-ES" sz="2000" dirty="0">
              <a:latin typeface="Comic Sans MS" panose="030F0702030302020204" pitchFamily="66" charset="0"/>
            </a:endParaRPr>
          </a:p>
        </p:txBody>
      </p:sp>
      <p:sp>
        <p:nvSpPr>
          <p:cNvPr id="30" name="Incorrecto 3"/>
          <p:cNvSpPr txBox="1"/>
          <p:nvPr/>
        </p:nvSpPr>
        <p:spPr>
          <a:xfrm>
            <a:off x="2957148" y="5275385"/>
            <a:ext cx="6646984" cy="400110"/>
          </a:xfrm>
          <a:prstGeom prst="rect">
            <a:avLst/>
          </a:prstGeom>
          <a:solidFill>
            <a:srgbClr val="A3E7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Comic Sans MS" panose="030F0702030302020204" pitchFamily="66" charset="0"/>
              </a:rPr>
              <a:t>Cuatro millones novecientos dos mil ocho </a:t>
            </a:r>
            <a:endParaRPr lang="es-ES" sz="2000" dirty="0">
              <a:latin typeface="Comic Sans MS" panose="030F0702030302020204" pitchFamily="66" charset="0"/>
            </a:endParaRPr>
          </a:p>
        </p:txBody>
      </p:sp>
      <p:sp>
        <p:nvSpPr>
          <p:cNvPr id="3" name="Multiplicar 2"/>
          <p:cNvSpPr/>
          <p:nvPr/>
        </p:nvSpPr>
        <p:spPr>
          <a:xfrm>
            <a:off x="2691287" y="2288168"/>
            <a:ext cx="492369" cy="470448"/>
          </a:xfrm>
          <a:prstGeom prst="mathMultiply">
            <a:avLst/>
          </a:prstGeom>
          <a:solidFill>
            <a:srgbClr val="FF7C8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Multiplicar 30"/>
          <p:cNvSpPr/>
          <p:nvPr/>
        </p:nvSpPr>
        <p:spPr>
          <a:xfrm>
            <a:off x="2691286" y="3176132"/>
            <a:ext cx="492369" cy="470448"/>
          </a:xfrm>
          <a:prstGeom prst="mathMultiply">
            <a:avLst/>
          </a:prstGeom>
          <a:solidFill>
            <a:srgbClr val="FF7C8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Multiplicar 31"/>
          <p:cNvSpPr/>
          <p:nvPr/>
        </p:nvSpPr>
        <p:spPr>
          <a:xfrm>
            <a:off x="2691286" y="5004992"/>
            <a:ext cx="492369" cy="470448"/>
          </a:xfrm>
          <a:prstGeom prst="mathMultiply">
            <a:avLst/>
          </a:prstGeom>
          <a:solidFill>
            <a:srgbClr val="FF7C8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7345" y="3943759"/>
            <a:ext cx="626310" cy="676309"/>
          </a:xfrm>
          <a:prstGeom prst="rect">
            <a:avLst/>
          </a:prstGeom>
        </p:spPr>
      </p:pic>
      <p:pic>
        <p:nvPicPr>
          <p:cNvPr id="5" name="Imagen 4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882265" y="5828166"/>
            <a:ext cx="668259" cy="100238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046132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3" grpId="0" animBg="1"/>
      <p:bldP spid="31" grpId="0" animBg="1"/>
      <p:bldP spid="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6" y="41763"/>
            <a:ext cx="1004694" cy="995729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82499">
            <a:off x="-351694" y="271543"/>
            <a:ext cx="2742857" cy="1285714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 rot="19266882">
            <a:off x="212705" y="626457"/>
            <a:ext cx="189072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latin typeface="Comic Sans MS" panose="030F0702030302020204" pitchFamily="66" charset="0"/>
              </a:rPr>
              <a:t>REPASO</a:t>
            </a:r>
            <a:endParaRPr lang="es-ES" sz="2800" b="1" dirty="0">
              <a:latin typeface="Comic Sans MS" panose="030F0702030302020204" pitchFamily="66" charset="0"/>
            </a:endParaRPr>
          </a:p>
        </p:txBody>
      </p:sp>
      <p:sp>
        <p:nvSpPr>
          <p:cNvPr id="9" name="Rectángulo redondeado 8"/>
          <p:cNvSpPr/>
          <p:nvPr/>
        </p:nvSpPr>
        <p:spPr>
          <a:xfrm>
            <a:off x="2292127" y="501205"/>
            <a:ext cx="8299939" cy="773723"/>
          </a:xfrm>
          <a:prstGeom prst="roundRect">
            <a:avLst/>
          </a:prstGeom>
          <a:solidFill>
            <a:srgbClr val="00B0F0"/>
          </a:solidFill>
          <a:ln w="57150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400" dirty="0" smtClean="0">
                <a:latin typeface="Comic Sans MS" panose="030F0702030302020204" pitchFamily="66" charset="0"/>
              </a:rPr>
              <a:t>Escritura de números</a:t>
            </a:r>
            <a:endParaRPr lang="es-ES" sz="4400" dirty="0">
              <a:latin typeface="Comic Sans MS" panose="030F0702030302020204" pitchFamily="66" charset="0"/>
            </a:endParaRPr>
          </a:p>
        </p:txBody>
      </p:sp>
      <p:sp>
        <p:nvSpPr>
          <p:cNvPr id="10" name="Rectángulo redondeado 9"/>
          <p:cNvSpPr/>
          <p:nvPr/>
        </p:nvSpPr>
        <p:spPr>
          <a:xfrm>
            <a:off x="2292127" y="1545597"/>
            <a:ext cx="8423073" cy="510865"/>
          </a:xfrm>
          <a:prstGeom prst="roundRect">
            <a:avLst/>
          </a:prstGeom>
          <a:solidFill>
            <a:srgbClr val="A3E7FF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CuadroTexto 16"/>
          <p:cNvSpPr txBox="1"/>
          <p:nvPr/>
        </p:nvSpPr>
        <p:spPr>
          <a:xfrm>
            <a:off x="2408222" y="1570196"/>
            <a:ext cx="8183843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Comic Sans MS" panose="030F0702030302020204" pitchFamily="66" charset="0"/>
              </a:rPr>
              <a:t>Tres millones ciento cincuenta mil trescientos veinticinco</a:t>
            </a:r>
            <a:endParaRPr lang="es-ES" sz="2000" dirty="0">
              <a:latin typeface="Comic Sans MS" panose="030F0702030302020204" pitchFamily="66" charset="0"/>
            </a:endParaRPr>
          </a:p>
        </p:txBody>
      </p:sp>
      <p:pic>
        <p:nvPicPr>
          <p:cNvPr id="22" name="Imagen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8933" y="575784"/>
            <a:ext cx="697078" cy="624563"/>
          </a:xfrm>
          <a:prstGeom prst="rect">
            <a:avLst/>
          </a:prstGeom>
          <a:solidFill>
            <a:srgbClr val="FFFFFF">
              <a:shade val="85000"/>
            </a:srgbClr>
          </a:solidFill>
          <a:ln w="3175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Incorrecto 1"/>
          <p:cNvSpPr txBox="1"/>
          <p:nvPr/>
        </p:nvSpPr>
        <p:spPr>
          <a:xfrm>
            <a:off x="5314778" y="2487527"/>
            <a:ext cx="1931723" cy="400110"/>
          </a:xfrm>
          <a:prstGeom prst="rect">
            <a:avLst/>
          </a:prstGeom>
          <a:solidFill>
            <a:srgbClr val="A3E7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Comic Sans MS" panose="030F0702030302020204" pitchFamily="66" charset="0"/>
              </a:rPr>
              <a:t>3.105.325 </a:t>
            </a:r>
            <a:endParaRPr lang="es-ES" sz="2000" dirty="0">
              <a:latin typeface="Comic Sans MS" panose="030F0702030302020204" pitchFamily="66" charset="0"/>
            </a:endParaRPr>
          </a:p>
        </p:txBody>
      </p:sp>
      <p:sp>
        <p:nvSpPr>
          <p:cNvPr id="28" name="Correcto"/>
          <p:cNvSpPr txBox="1"/>
          <p:nvPr/>
        </p:nvSpPr>
        <p:spPr>
          <a:xfrm>
            <a:off x="5314777" y="4540948"/>
            <a:ext cx="1935035" cy="400110"/>
          </a:xfrm>
          <a:prstGeom prst="rect">
            <a:avLst/>
          </a:prstGeom>
          <a:solidFill>
            <a:srgbClr val="A3E7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Comic Sans MS" panose="030F0702030302020204" pitchFamily="66" charset="0"/>
              </a:rPr>
              <a:t>3.150.325</a:t>
            </a:r>
            <a:endParaRPr lang="es-ES" sz="2000" dirty="0">
              <a:latin typeface="Comic Sans MS" panose="030F0702030302020204" pitchFamily="66" charset="0"/>
            </a:endParaRPr>
          </a:p>
        </p:txBody>
      </p:sp>
      <p:sp>
        <p:nvSpPr>
          <p:cNvPr id="29" name="Incorrecto 2"/>
          <p:cNvSpPr txBox="1"/>
          <p:nvPr/>
        </p:nvSpPr>
        <p:spPr>
          <a:xfrm>
            <a:off x="5314777" y="3229014"/>
            <a:ext cx="1931723" cy="400110"/>
          </a:xfrm>
          <a:prstGeom prst="rect">
            <a:avLst/>
          </a:prstGeom>
          <a:solidFill>
            <a:srgbClr val="A3E7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Comic Sans MS" panose="030F0702030302020204" pitchFamily="66" charset="0"/>
              </a:rPr>
              <a:t>3.015.325 </a:t>
            </a:r>
            <a:endParaRPr lang="es-ES" sz="2000" dirty="0">
              <a:latin typeface="Comic Sans MS" panose="030F0702030302020204" pitchFamily="66" charset="0"/>
            </a:endParaRPr>
          </a:p>
        </p:txBody>
      </p:sp>
      <p:sp>
        <p:nvSpPr>
          <p:cNvPr id="30" name="Incorrecto 3"/>
          <p:cNvSpPr txBox="1"/>
          <p:nvPr/>
        </p:nvSpPr>
        <p:spPr>
          <a:xfrm>
            <a:off x="5314777" y="3852089"/>
            <a:ext cx="1931723" cy="400110"/>
          </a:xfrm>
          <a:prstGeom prst="rect">
            <a:avLst/>
          </a:prstGeom>
          <a:solidFill>
            <a:srgbClr val="A3E7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Comic Sans MS" panose="030F0702030302020204" pitchFamily="66" charset="0"/>
              </a:rPr>
              <a:t>3.150.235 </a:t>
            </a:r>
            <a:endParaRPr lang="es-ES" sz="2000" dirty="0">
              <a:latin typeface="Comic Sans MS" panose="030F0702030302020204" pitchFamily="66" charset="0"/>
            </a:endParaRPr>
          </a:p>
        </p:txBody>
      </p:sp>
      <p:sp>
        <p:nvSpPr>
          <p:cNvPr id="3" name="Multiplicar 2"/>
          <p:cNvSpPr/>
          <p:nvPr/>
        </p:nvSpPr>
        <p:spPr>
          <a:xfrm>
            <a:off x="4999921" y="2311683"/>
            <a:ext cx="492369" cy="470448"/>
          </a:xfrm>
          <a:prstGeom prst="mathMultiply">
            <a:avLst/>
          </a:prstGeom>
          <a:solidFill>
            <a:srgbClr val="FF7C8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Multiplicar 30"/>
          <p:cNvSpPr/>
          <p:nvPr/>
        </p:nvSpPr>
        <p:spPr>
          <a:xfrm>
            <a:off x="4999920" y="3063481"/>
            <a:ext cx="492369" cy="470448"/>
          </a:xfrm>
          <a:prstGeom prst="mathMultiply">
            <a:avLst/>
          </a:prstGeom>
          <a:solidFill>
            <a:srgbClr val="FF7C8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Multiplicar 31"/>
          <p:cNvSpPr/>
          <p:nvPr/>
        </p:nvSpPr>
        <p:spPr>
          <a:xfrm>
            <a:off x="5025771" y="3693830"/>
            <a:ext cx="492369" cy="470448"/>
          </a:xfrm>
          <a:prstGeom prst="mathMultiply">
            <a:avLst/>
          </a:prstGeom>
          <a:solidFill>
            <a:srgbClr val="FF7C8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8800" y="4252199"/>
            <a:ext cx="626310" cy="676309"/>
          </a:xfrm>
          <a:prstGeom prst="rect">
            <a:avLst/>
          </a:prstGeom>
        </p:spPr>
      </p:pic>
      <p:pic>
        <p:nvPicPr>
          <p:cNvPr id="5" name="Imagen 4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882265" y="5828166"/>
            <a:ext cx="668259" cy="100238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663488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3" grpId="0" animBg="1"/>
      <p:bldP spid="31" grpId="0" animBg="1"/>
      <p:bldP spid="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6" y="41763"/>
            <a:ext cx="1004694" cy="995729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82499">
            <a:off x="-351694" y="271543"/>
            <a:ext cx="2742857" cy="1285714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 rot="19266882">
            <a:off x="212705" y="626457"/>
            <a:ext cx="189072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latin typeface="Comic Sans MS" panose="030F0702030302020204" pitchFamily="66" charset="0"/>
              </a:rPr>
              <a:t>REPASO</a:t>
            </a:r>
            <a:endParaRPr lang="es-ES" sz="2800" b="1" dirty="0">
              <a:latin typeface="Comic Sans MS" panose="030F0702030302020204" pitchFamily="66" charset="0"/>
            </a:endParaRPr>
          </a:p>
        </p:txBody>
      </p:sp>
      <p:sp>
        <p:nvSpPr>
          <p:cNvPr id="9" name="Rectángulo redondeado 8"/>
          <p:cNvSpPr/>
          <p:nvPr/>
        </p:nvSpPr>
        <p:spPr>
          <a:xfrm>
            <a:off x="2292127" y="501205"/>
            <a:ext cx="8299939" cy="773723"/>
          </a:xfrm>
          <a:prstGeom prst="roundRect">
            <a:avLst/>
          </a:prstGeom>
          <a:solidFill>
            <a:srgbClr val="00B0F0"/>
          </a:solidFill>
          <a:ln w="57150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400" dirty="0" smtClean="0">
                <a:latin typeface="Comic Sans MS" panose="030F0702030302020204" pitchFamily="66" charset="0"/>
              </a:rPr>
              <a:t>Escritura de números</a:t>
            </a:r>
            <a:endParaRPr lang="es-ES" sz="4400" dirty="0">
              <a:latin typeface="Comic Sans MS" panose="030F0702030302020204" pitchFamily="66" charset="0"/>
            </a:endParaRPr>
          </a:p>
        </p:txBody>
      </p:sp>
      <p:sp>
        <p:nvSpPr>
          <p:cNvPr id="10" name="Rectángulo redondeado 9"/>
          <p:cNvSpPr/>
          <p:nvPr/>
        </p:nvSpPr>
        <p:spPr>
          <a:xfrm>
            <a:off x="2292127" y="1545597"/>
            <a:ext cx="8423073" cy="510865"/>
          </a:xfrm>
          <a:prstGeom prst="roundRect">
            <a:avLst/>
          </a:prstGeom>
          <a:solidFill>
            <a:srgbClr val="A3E7FF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CuadroTexto 16"/>
          <p:cNvSpPr txBox="1"/>
          <p:nvPr/>
        </p:nvSpPr>
        <p:spPr>
          <a:xfrm>
            <a:off x="2408222" y="1570196"/>
            <a:ext cx="8183843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Comic Sans MS" panose="030F0702030302020204" pitchFamily="66" charset="0"/>
              </a:rPr>
              <a:t>Siete millones cincuenta y tres mil cuarenta y seis</a:t>
            </a:r>
            <a:endParaRPr lang="es-ES" sz="2000" dirty="0">
              <a:latin typeface="Comic Sans MS" panose="030F0702030302020204" pitchFamily="66" charset="0"/>
            </a:endParaRPr>
          </a:p>
        </p:txBody>
      </p:sp>
      <p:pic>
        <p:nvPicPr>
          <p:cNvPr id="22" name="Imagen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8933" y="575784"/>
            <a:ext cx="697078" cy="624563"/>
          </a:xfrm>
          <a:prstGeom prst="rect">
            <a:avLst/>
          </a:prstGeom>
          <a:solidFill>
            <a:srgbClr val="FFFFFF">
              <a:shade val="85000"/>
            </a:srgbClr>
          </a:solidFill>
          <a:ln w="3175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Incorrecto 1"/>
          <p:cNvSpPr txBox="1"/>
          <p:nvPr/>
        </p:nvSpPr>
        <p:spPr>
          <a:xfrm>
            <a:off x="5314778" y="2487527"/>
            <a:ext cx="1931723" cy="400110"/>
          </a:xfrm>
          <a:prstGeom prst="rect">
            <a:avLst/>
          </a:prstGeom>
          <a:solidFill>
            <a:srgbClr val="A3E7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Comic Sans MS" panose="030F0702030302020204" pitchFamily="66" charset="0"/>
              </a:rPr>
              <a:t>7.530.460 </a:t>
            </a:r>
            <a:endParaRPr lang="es-ES" sz="2000" dirty="0">
              <a:latin typeface="Comic Sans MS" panose="030F0702030302020204" pitchFamily="66" charset="0"/>
            </a:endParaRPr>
          </a:p>
        </p:txBody>
      </p:sp>
      <p:sp>
        <p:nvSpPr>
          <p:cNvPr id="28" name="Correcto"/>
          <p:cNvSpPr txBox="1"/>
          <p:nvPr/>
        </p:nvSpPr>
        <p:spPr>
          <a:xfrm>
            <a:off x="5311465" y="3102920"/>
            <a:ext cx="1935035" cy="400110"/>
          </a:xfrm>
          <a:prstGeom prst="rect">
            <a:avLst/>
          </a:prstGeom>
          <a:solidFill>
            <a:srgbClr val="A3E7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Comic Sans MS" panose="030F0702030302020204" pitchFamily="66" charset="0"/>
              </a:rPr>
              <a:t>7.053.046</a:t>
            </a:r>
            <a:endParaRPr lang="es-ES" sz="2000" dirty="0">
              <a:latin typeface="Comic Sans MS" panose="030F0702030302020204" pitchFamily="66" charset="0"/>
            </a:endParaRPr>
          </a:p>
        </p:txBody>
      </p:sp>
      <p:sp>
        <p:nvSpPr>
          <p:cNvPr id="29" name="Incorrecto 2"/>
          <p:cNvSpPr txBox="1"/>
          <p:nvPr/>
        </p:nvSpPr>
        <p:spPr>
          <a:xfrm>
            <a:off x="5314777" y="4565661"/>
            <a:ext cx="1931723" cy="400110"/>
          </a:xfrm>
          <a:prstGeom prst="rect">
            <a:avLst/>
          </a:prstGeom>
          <a:solidFill>
            <a:srgbClr val="A3E7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Comic Sans MS" panose="030F0702030302020204" pitchFamily="66" charset="0"/>
              </a:rPr>
              <a:t>7.503.046 </a:t>
            </a:r>
            <a:endParaRPr lang="es-ES" sz="2000" dirty="0">
              <a:latin typeface="Comic Sans MS" panose="030F0702030302020204" pitchFamily="66" charset="0"/>
            </a:endParaRPr>
          </a:p>
        </p:txBody>
      </p:sp>
      <p:sp>
        <p:nvSpPr>
          <p:cNvPr id="30" name="Incorrecto 3"/>
          <p:cNvSpPr txBox="1"/>
          <p:nvPr/>
        </p:nvSpPr>
        <p:spPr>
          <a:xfrm>
            <a:off x="5314777" y="3852089"/>
            <a:ext cx="1931723" cy="400110"/>
          </a:xfrm>
          <a:prstGeom prst="rect">
            <a:avLst/>
          </a:prstGeom>
          <a:solidFill>
            <a:srgbClr val="A3E7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Comic Sans MS" panose="030F0702030302020204" pitchFamily="66" charset="0"/>
              </a:rPr>
              <a:t>753.046 </a:t>
            </a:r>
            <a:endParaRPr lang="es-ES" sz="2000" dirty="0">
              <a:latin typeface="Comic Sans MS" panose="030F0702030302020204" pitchFamily="66" charset="0"/>
            </a:endParaRPr>
          </a:p>
        </p:txBody>
      </p:sp>
      <p:sp>
        <p:nvSpPr>
          <p:cNvPr id="3" name="Multiplicar 2"/>
          <p:cNvSpPr/>
          <p:nvPr/>
        </p:nvSpPr>
        <p:spPr>
          <a:xfrm>
            <a:off x="4999921" y="2311683"/>
            <a:ext cx="492369" cy="470448"/>
          </a:xfrm>
          <a:prstGeom prst="mathMultiply">
            <a:avLst/>
          </a:prstGeom>
          <a:solidFill>
            <a:srgbClr val="FF7C8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Multiplicar 30"/>
          <p:cNvSpPr/>
          <p:nvPr/>
        </p:nvSpPr>
        <p:spPr>
          <a:xfrm>
            <a:off x="5025771" y="4429294"/>
            <a:ext cx="492369" cy="470448"/>
          </a:xfrm>
          <a:prstGeom prst="mathMultiply">
            <a:avLst/>
          </a:prstGeom>
          <a:solidFill>
            <a:srgbClr val="FF7C8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Multiplicar 31"/>
          <p:cNvSpPr/>
          <p:nvPr/>
        </p:nvSpPr>
        <p:spPr>
          <a:xfrm>
            <a:off x="5025771" y="3693830"/>
            <a:ext cx="492369" cy="470448"/>
          </a:xfrm>
          <a:prstGeom prst="mathMultiply">
            <a:avLst/>
          </a:prstGeom>
          <a:solidFill>
            <a:srgbClr val="FF7C8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8800" y="2862318"/>
            <a:ext cx="626310" cy="676309"/>
          </a:xfrm>
          <a:prstGeom prst="rect">
            <a:avLst/>
          </a:prstGeom>
        </p:spPr>
      </p:pic>
      <p:pic>
        <p:nvPicPr>
          <p:cNvPr id="5" name="Imagen 4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882265" y="5828166"/>
            <a:ext cx="668259" cy="100238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457478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3" grpId="0" animBg="1"/>
      <p:bldP spid="31" grpId="0" animBg="1"/>
      <p:bldP spid="3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6" y="41763"/>
            <a:ext cx="1004694" cy="995729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82499">
            <a:off x="-351694" y="271543"/>
            <a:ext cx="2742857" cy="1285714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 rot="19266882">
            <a:off x="212705" y="626457"/>
            <a:ext cx="189072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latin typeface="Comic Sans MS" panose="030F0702030302020204" pitchFamily="66" charset="0"/>
              </a:rPr>
              <a:t>REPASO</a:t>
            </a:r>
            <a:endParaRPr lang="es-ES" sz="2800" b="1" dirty="0">
              <a:latin typeface="Comic Sans MS" panose="030F0702030302020204" pitchFamily="66" charset="0"/>
            </a:endParaRPr>
          </a:p>
        </p:txBody>
      </p:sp>
      <p:sp>
        <p:nvSpPr>
          <p:cNvPr id="9" name="Rectángulo redondeado 8"/>
          <p:cNvSpPr/>
          <p:nvPr/>
        </p:nvSpPr>
        <p:spPr>
          <a:xfrm>
            <a:off x="2292126" y="516653"/>
            <a:ext cx="8299939" cy="773723"/>
          </a:xfrm>
          <a:prstGeom prst="roundRect">
            <a:avLst/>
          </a:prstGeom>
          <a:solidFill>
            <a:srgbClr val="00B0F0"/>
          </a:solidFill>
          <a:ln w="57150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>
                <a:latin typeface="Comic Sans MS" panose="030F0702030302020204" pitchFamily="66" charset="0"/>
              </a:rPr>
              <a:t>Lectura y escritura de números</a:t>
            </a:r>
            <a:endParaRPr lang="es-ES" sz="3200" dirty="0">
              <a:latin typeface="Comic Sans MS" panose="030F0702030302020204" pitchFamily="66" charset="0"/>
            </a:endParaRPr>
          </a:p>
        </p:txBody>
      </p:sp>
      <p:pic>
        <p:nvPicPr>
          <p:cNvPr id="22" name="Imagen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8933" y="575784"/>
            <a:ext cx="697078" cy="624563"/>
          </a:xfrm>
          <a:prstGeom prst="rect">
            <a:avLst/>
          </a:prstGeom>
          <a:solidFill>
            <a:srgbClr val="FFFFFF">
              <a:shade val="85000"/>
            </a:srgbClr>
          </a:solidFill>
          <a:ln w="3175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Correcto 1"/>
          <p:cNvSpPr txBox="1"/>
          <p:nvPr/>
        </p:nvSpPr>
        <p:spPr>
          <a:xfrm>
            <a:off x="1436056" y="2109129"/>
            <a:ext cx="2577274" cy="1631216"/>
          </a:xfrm>
          <a:prstGeom prst="rect">
            <a:avLst/>
          </a:prstGeom>
          <a:solidFill>
            <a:srgbClr val="A3E7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Comic Sans MS" panose="030F0702030302020204" pitchFamily="66" charset="0"/>
              </a:rPr>
              <a:t>Doscientos treinta y cuatro mil setecientos ochenta</a:t>
            </a:r>
          </a:p>
          <a:p>
            <a:pPr algn="ctr"/>
            <a:r>
              <a:rPr lang="es-ES" sz="2000" dirty="0" smtClean="0">
                <a:latin typeface="Comic Sans MS" panose="030F0702030302020204" pitchFamily="66" charset="0"/>
              </a:rPr>
              <a:t>-------------</a:t>
            </a:r>
          </a:p>
          <a:p>
            <a:pPr algn="ctr"/>
            <a:r>
              <a:rPr lang="es-ES" sz="2000" dirty="0" smtClean="0">
                <a:latin typeface="Comic Sans MS" panose="030F0702030302020204" pitchFamily="66" charset="0"/>
              </a:rPr>
              <a:t> 234.780</a:t>
            </a:r>
            <a:endParaRPr lang="es-ES" sz="2000" dirty="0">
              <a:latin typeface="Comic Sans MS" panose="030F0702030302020204" pitchFamily="66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256" y="1734371"/>
            <a:ext cx="626310" cy="676309"/>
          </a:xfrm>
          <a:prstGeom prst="rect">
            <a:avLst/>
          </a:prstGeom>
        </p:spPr>
      </p:pic>
      <p:sp>
        <p:nvSpPr>
          <p:cNvPr id="19" name="Incorrecto 1"/>
          <p:cNvSpPr txBox="1"/>
          <p:nvPr/>
        </p:nvSpPr>
        <p:spPr>
          <a:xfrm>
            <a:off x="4866965" y="2081250"/>
            <a:ext cx="2732639" cy="1631216"/>
          </a:xfrm>
          <a:prstGeom prst="rect">
            <a:avLst/>
          </a:prstGeom>
          <a:solidFill>
            <a:srgbClr val="A3E7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Comic Sans MS" panose="030F0702030302020204" pitchFamily="66" charset="0"/>
              </a:rPr>
              <a:t>Un millón doscientos cincuenta mil cuarenta y tres</a:t>
            </a:r>
          </a:p>
          <a:p>
            <a:pPr algn="ctr"/>
            <a:r>
              <a:rPr lang="es-ES" sz="2000" dirty="0" smtClean="0">
                <a:latin typeface="Comic Sans MS" panose="030F0702030302020204" pitchFamily="66" charset="0"/>
              </a:rPr>
              <a:t>-------------</a:t>
            </a:r>
          </a:p>
          <a:p>
            <a:pPr algn="ctr"/>
            <a:r>
              <a:rPr lang="es-ES" sz="2000" dirty="0" smtClean="0">
                <a:latin typeface="Comic Sans MS" panose="030F0702030302020204" pitchFamily="66" charset="0"/>
              </a:rPr>
              <a:t> 1.205.043</a:t>
            </a:r>
            <a:endParaRPr lang="es-ES" sz="2000" dirty="0">
              <a:latin typeface="Comic Sans MS" panose="030F0702030302020204" pitchFamily="66" charset="0"/>
            </a:endParaRPr>
          </a:p>
        </p:txBody>
      </p:sp>
      <p:sp>
        <p:nvSpPr>
          <p:cNvPr id="32" name="Multiplicar 31"/>
          <p:cNvSpPr/>
          <p:nvPr/>
        </p:nvSpPr>
        <p:spPr>
          <a:xfrm>
            <a:off x="4548352" y="1907658"/>
            <a:ext cx="492369" cy="470448"/>
          </a:xfrm>
          <a:prstGeom prst="mathMultiply">
            <a:avLst/>
          </a:prstGeom>
          <a:solidFill>
            <a:srgbClr val="FF7C8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CuadroTexto 17"/>
          <p:cNvSpPr txBox="1"/>
          <p:nvPr/>
        </p:nvSpPr>
        <p:spPr>
          <a:xfrm>
            <a:off x="2911103" y="1516574"/>
            <a:ext cx="683077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Comic Sans MS" panose="030F0702030302020204" pitchFamily="66" charset="0"/>
              </a:rPr>
              <a:t>Haz clic en las parejas correctas</a:t>
            </a:r>
            <a:endParaRPr lang="es-ES" sz="2000" dirty="0">
              <a:latin typeface="Comic Sans MS" panose="030F0702030302020204" pitchFamily="66" charset="0"/>
            </a:endParaRPr>
          </a:p>
        </p:txBody>
      </p:sp>
      <p:sp>
        <p:nvSpPr>
          <p:cNvPr id="20" name="Incorrecto 2"/>
          <p:cNvSpPr txBox="1"/>
          <p:nvPr/>
        </p:nvSpPr>
        <p:spPr>
          <a:xfrm>
            <a:off x="8453240" y="2064332"/>
            <a:ext cx="2577274" cy="1631216"/>
          </a:xfrm>
          <a:prstGeom prst="rect">
            <a:avLst/>
          </a:prstGeom>
          <a:solidFill>
            <a:srgbClr val="A3E7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Comic Sans MS" panose="030F0702030302020204" pitchFamily="66" charset="0"/>
              </a:rPr>
              <a:t>Cinco millones ochocientos siete mil setecientos</a:t>
            </a:r>
          </a:p>
          <a:p>
            <a:pPr algn="ctr"/>
            <a:r>
              <a:rPr lang="es-ES" sz="2000" dirty="0" smtClean="0">
                <a:latin typeface="Comic Sans MS" panose="030F0702030302020204" pitchFamily="66" charset="0"/>
              </a:rPr>
              <a:t>-------------</a:t>
            </a:r>
          </a:p>
          <a:p>
            <a:pPr algn="ctr"/>
            <a:r>
              <a:rPr lang="es-ES" sz="2000" dirty="0" smtClean="0">
                <a:latin typeface="Comic Sans MS" panose="030F0702030302020204" pitchFamily="66" charset="0"/>
              </a:rPr>
              <a:t> 5.807.700</a:t>
            </a:r>
            <a:endParaRPr lang="es-ES" sz="2000" dirty="0">
              <a:latin typeface="Comic Sans MS" panose="030F0702030302020204" pitchFamily="66" charset="0"/>
            </a:endParaRPr>
          </a:p>
        </p:txBody>
      </p:sp>
      <p:sp>
        <p:nvSpPr>
          <p:cNvPr id="21" name="correcto 2"/>
          <p:cNvSpPr txBox="1"/>
          <p:nvPr/>
        </p:nvSpPr>
        <p:spPr>
          <a:xfrm>
            <a:off x="1440997" y="4217828"/>
            <a:ext cx="2577274" cy="1631216"/>
          </a:xfrm>
          <a:prstGeom prst="rect">
            <a:avLst/>
          </a:prstGeom>
          <a:solidFill>
            <a:srgbClr val="A3E7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Comic Sans MS" panose="030F0702030302020204" pitchFamily="66" charset="0"/>
              </a:rPr>
              <a:t>Nueve millones novecientos nueve mil novecientos</a:t>
            </a:r>
          </a:p>
          <a:p>
            <a:pPr algn="ctr"/>
            <a:r>
              <a:rPr lang="es-ES" sz="2000" dirty="0" smtClean="0">
                <a:latin typeface="Comic Sans MS" panose="030F0702030302020204" pitchFamily="66" charset="0"/>
              </a:rPr>
              <a:t>-------------</a:t>
            </a:r>
          </a:p>
          <a:p>
            <a:pPr algn="ctr"/>
            <a:r>
              <a:rPr lang="es-ES" sz="2000" dirty="0" smtClean="0">
                <a:latin typeface="Comic Sans MS" panose="030F0702030302020204" pitchFamily="66" charset="0"/>
              </a:rPr>
              <a:t> 9.909.900</a:t>
            </a:r>
            <a:endParaRPr lang="es-ES" sz="2000" dirty="0">
              <a:latin typeface="Comic Sans MS" panose="030F0702030302020204" pitchFamily="66" charset="0"/>
            </a:endParaRPr>
          </a:p>
        </p:txBody>
      </p:sp>
      <p:sp>
        <p:nvSpPr>
          <p:cNvPr id="23" name="Correcto 3"/>
          <p:cNvSpPr txBox="1"/>
          <p:nvPr/>
        </p:nvSpPr>
        <p:spPr>
          <a:xfrm>
            <a:off x="4944648" y="4217828"/>
            <a:ext cx="2577274" cy="1631216"/>
          </a:xfrm>
          <a:prstGeom prst="rect">
            <a:avLst/>
          </a:prstGeom>
          <a:solidFill>
            <a:srgbClr val="A3E7FF"/>
          </a:solidFill>
        </p:spPr>
        <p:txBody>
          <a:bodyPr wrap="square" rtlCol="0">
            <a:spAutoFit/>
          </a:bodyPr>
          <a:lstStyle/>
          <a:p>
            <a:pPr algn="ctr"/>
            <a:endParaRPr lang="es-ES" sz="2000" dirty="0" smtClean="0">
              <a:latin typeface="Comic Sans MS" panose="030F0702030302020204" pitchFamily="66" charset="0"/>
            </a:endParaRPr>
          </a:p>
          <a:p>
            <a:pPr algn="ctr"/>
            <a:r>
              <a:rPr lang="es-ES" sz="2000" dirty="0" smtClean="0">
                <a:latin typeface="Comic Sans MS" panose="030F0702030302020204" pitchFamily="66" charset="0"/>
              </a:rPr>
              <a:t>Quinientos tres mil noventa</a:t>
            </a:r>
          </a:p>
          <a:p>
            <a:pPr algn="ctr"/>
            <a:r>
              <a:rPr lang="es-ES" sz="2000" dirty="0" smtClean="0">
                <a:latin typeface="Comic Sans MS" panose="030F0702030302020204" pitchFamily="66" charset="0"/>
              </a:rPr>
              <a:t>-------------</a:t>
            </a:r>
          </a:p>
          <a:p>
            <a:pPr algn="ctr"/>
            <a:r>
              <a:rPr lang="es-ES" sz="2000" dirty="0" smtClean="0">
                <a:latin typeface="Comic Sans MS" panose="030F0702030302020204" pitchFamily="66" charset="0"/>
              </a:rPr>
              <a:t> 503.090</a:t>
            </a:r>
            <a:endParaRPr lang="es-ES" sz="2000" dirty="0">
              <a:latin typeface="Comic Sans MS" panose="030F0702030302020204" pitchFamily="66" charset="0"/>
            </a:endParaRPr>
          </a:p>
        </p:txBody>
      </p:sp>
      <p:sp>
        <p:nvSpPr>
          <p:cNvPr id="24" name="Incorrecto 3"/>
          <p:cNvSpPr txBox="1"/>
          <p:nvPr/>
        </p:nvSpPr>
        <p:spPr>
          <a:xfrm>
            <a:off x="8453240" y="4217828"/>
            <a:ext cx="2577274" cy="1631216"/>
          </a:xfrm>
          <a:prstGeom prst="rect">
            <a:avLst/>
          </a:prstGeom>
          <a:solidFill>
            <a:srgbClr val="A3E7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Comic Sans MS" panose="030F0702030302020204" pitchFamily="66" charset="0"/>
              </a:rPr>
              <a:t>Tres millones ochenta y cuatro mil cincuenta y seis</a:t>
            </a:r>
          </a:p>
          <a:p>
            <a:pPr algn="ctr"/>
            <a:r>
              <a:rPr lang="es-ES" sz="2000" dirty="0" smtClean="0">
                <a:latin typeface="Comic Sans MS" panose="030F0702030302020204" pitchFamily="66" charset="0"/>
              </a:rPr>
              <a:t>-------------</a:t>
            </a:r>
          </a:p>
          <a:p>
            <a:pPr algn="ctr"/>
            <a:r>
              <a:rPr lang="es-ES" sz="2000" dirty="0" smtClean="0">
                <a:latin typeface="Comic Sans MS" panose="030F0702030302020204" pitchFamily="66" charset="0"/>
              </a:rPr>
              <a:t>3.804.506</a:t>
            </a:r>
            <a:endParaRPr lang="es-ES" sz="2000" dirty="0">
              <a:latin typeface="Comic Sans MS" panose="030F0702030302020204" pitchFamily="66" charset="0"/>
            </a:endParaRPr>
          </a:p>
        </p:txBody>
      </p:sp>
      <p:sp>
        <p:nvSpPr>
          <p:cNvPr id="31" name="Multiplicar 30"/>
          <p:cNvSpPr/>
          <p:nvPr/>
        </p:nvSpPr>
        <p:spPr>
          <a:xfrm>
            <a:off x="8270997" y="4005061"/>
            <a:ext cx="492369" cy="470448"/>
          </a:xfrm>
          <a:prstGeom prst="mathMultiply">
            <a:avLst/>
          </a:prstGeom>
          <a:solidFill>
            <a:srgbClr val="FF7C8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5" name="Imagen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901" y="3882789"/>
            <a:ext cx="626310" cy="676309"/>
          </a:xfrm>
          <a:prstGeom prst="rect">
            <a:avLst/>
          </a:prstGeom>
        </p:spPr>
      </p:pic>
      <p:pic>
        <p:nvPicPr>
          <p:cNvPr id="26" name="Imagen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8352" y="3902131"/>
            <a:ext cx="626310" cy="676309"/>
          </a:xfrm>
          <a:prstGeom prst="rect">
            <a:avLst/>
          </a:prstGeom>
        </p:spPr>
      </p:pic>
      <p:pic>
        <p:nvPicPr>
          <p:cNvPr id="11" name="Imagen 10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2781" y="176027"/>
            <a:ext cx="714808" cy="71203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7" name="Imagen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7056" y="1809241"/>
            <a:ext cx="626310" cy="676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903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32" grpId="0" animBg="1"/>
      <p:bldP spid="3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6" y="41763"/>
            <a:ext cx="1004694" cy="995729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82499">
            <a:off x="-351694" y="271543"/>
            <a:ext cx="2742857" cy="1285714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 rot="19266882">
            <a:off x="212705" y="626457"/>
            <a:ext cx="189072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latin typeface="Comic Sans MS" panose="030F0702030302020204" pitchFamily="66" charset="0"/>
              </a:rPr>
              <a:t>REPASO</a:t>
            </a:r>
            <a:endParaRPr lang="es-ES" sz="2800" b="1" dirty="0">
              <a:latin typeface="Comic Sans MS" panose="030F0702030302020204" pitchFamily="66" charset="0"/>
            </a:endParaRPr>
          </a:p>
        </p:txBody>
      </p:sp>
      <p:sp>
        <p:nvSpPr>
          <p:cNvPr id="9" name="Rectángulo redondeado 8"/>
          <p:cNvSpPr/>
          <p:nvPr/>
        </p:nvSpPr>
        <p:spPr>
          <a:xfrm>
            <a:off x="2292126" y="516653"/>
            <a:ext cx="8299939" cy="773723"/>
          </a:xfrm>
          <a:prstGeom prst="roundRect">
            <a:avLst/>
          </a:prstGeom>
          <a:solidFill>
            <a:srgbClr val="CC99FF"/>
          </a:solidFill>
          <a:ln w="5715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>
                <a:latin typeface="Comic Sans MS" panose="030F0702030302020204" pitchFamily="66" charset="0"/>
              </a:rPr>
              <a:t>Anterior y posterior</a:t>
            </a:r>
            <a:endParaRPr lang="es-ES" sz="3200" dirty="0">
              <a:latin typeface="Comic Sans MS" panose="030F0702030302020204" pitchFamily="66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8971" y="3774455"/>
            <a:ext cx="626310" cy="676309"/>
          </a:xfrm>
          <a:prstGeom prst="rect">
            <a:avLst/>
          </a:prstGeom>
        </p:spPr>
      </p:pic>
      <p:pic>
        <p:nvPicPr>
          <p:cNvPr id="5" name="Imagen 4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882265" y="5828166"/>
            <a:ext cx="668259" cy="100238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2" name="Multiplicar 31"/>
          <p:cNvSpPr/>
          <p:nvPr/>
        </p:nvSpPr>
        <p:spPr>
          <a:xfrm>
            <a:off x="2011403" y="3115944"/>
            <a:ext cx="492369" cy="470448"/>
          </a:xfrm>
          <a:prstGeom prst="mathMultiply">
            <a:avLst/>
          </a:prstGeom>
          <a:solidFill>
            <a:srgbClr val="FF7C8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8" name="Grupo 27"/>
          <p:cNvGrpSpPr/>
          <p:nvPr/>
        </p:nvGrpSpPr>
        <p:grpSpPr>
          <a:xfrm>
            <a:off x="2468886" y="636845"/>
            <a:ext cx="1116169" cy="533337"/>
            <a:chOff x="3884269" y="3896829"/>
            <a:chExt cx="1831604" cy="752268"/>
          </a:xfrm>
        </p:grpSpPr>
        <p:pic>
          <p:nvPicPr>
            <p:cNvPr id="29" name="Imagen 28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4881839" y="3815061"/>
              <a:ext cx="752266" cy="915802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3175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pic>
          <p:nvPicPr>
            <p:cNvPr id="30" name="Imagen 29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 flipV="1">
              <a:off x="3966037" y="3815062"/>
              <a:ext cx="752267" cy="915803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3175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33" name="CuadroTexto 32"/>
          <p:cNvSpPr txBox="1"/>
          <p:nvPr/>
        </p:nvSpPr>
        <p:spPr>
          <a:xfrm>
            <a:off x="5212391" y="3094161"/>
            <a:ext cx="1934308" cy="461665"/>
          </a:xfrm>
          <a:prstGeom prst="rect">
            <a:avLst/>
          </a:prstGeom>
          <a:solidFill>
            <a:srgbClr val="CC99FF"/>
          </a:solidFill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400.900</a:t>
            </a:r>
            <a:endParaRPr lang="es-ES" sz="2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CuadroTexto 33"/>
          <p:cNvSpPr txBox="1"/>
          <p:nvPr/>
        </p:nvSpPr>
        <p:spPr>
          <a:xfrm>
            <a:off x="2911103" y="1516574"/>
            <a:ext cx="683077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Comic Sans MS" panose="030F0702030302020204" pitchFamily="66" charset="0"/>
              </a:rPr>
              <a:t>Haz clic en el número anterior y posterior</a:t>
            </a:r>
            <a:endParaRPr lang="es-ES" sz="2000" dirty="0">
              <a:latin typeface="Comic Sans MS" panose="030F0702030302020204" pitchFamily="66" charset="0"/>
            </a:endParaRPr>
          </a:p>
        </p:txBody>
      </p:sp>
      <p:sp>
        <p:nvSpPr>
          <p:cNvPr id="35" name="I1"/>
          <p:cNvSpPr txBox="1"/>
          <p:nvPr/>
        </p:nvSpPr>
        <p:spPr>
          <a:xfrm>
            <a:off x="2617902" y="2361094"/>
            <a:ext cx="1934308" cy="461665"/>
          </a:xfrm>
          <a:prstGeom prst="rect">
            <a:avLst/>
          </a:prstGeom>
          <a:solidFill>
            <a:srgbClr val="CCCCFF"/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400.980</a:t>
            </a:r>
            <a:endParaRPr lang="es-ES" sz="24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36" name="I2"/>
          <p:cNvSpPr txBox="1"/>
          <p:nvPr/>
        </p:nvSpPr>
        <p:spPr>
          <a:xfrm>
            <a:off x="2633310" y="3121436"/>
            <a:ext cx="1934308" cy="461665"/>
          </a:xfrm>
          <a:prstGeom prst="rect">
            <a:avLst/>
          </a:prstGeom>
          <a:solidFill>
            <a:srgbClr val="CCCCFF"/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400.889</a:t>
            </a:r>
            <a:endParaRPr lang="es-ES" sz="24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C1"/>
          <p:cNvSpPr txBox="1"/>
          <p:nvPr/>
        </p:nvSpPr>
        <p:spPr>
          <a:xfrm>
            <a:off x="2648718" y="3881778"/>
            <a:ext cx="1934308" cy="461665"/>
          </a:xfrm>
          <a:prstGeom prst="rect">
            <a:avLst/>
          </a:prstGeom>
          <a:solidFill>
            <a:srgbClr val="CCCCFF"/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400.899</a:t>
            </a:r>
            <a:endParaRPr lang="es-ES" sz="24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38" name="C2"/>
          <p:cNvSpPr txBox="1"/>
          <p:nvPr/>
        </p:nvSpPr>
        <p:spPr>
          <a:xfrm>
            <a:off x="7776753" y="2310728"/>
            <a:ext cx="1934308" cy="461665"/>
          </a:xfrm>
          <a:prstGeom prst="rect">
            <a:avLst/>
          </a:prstGeom>
          <a:solidFill>
            <a:srgbClr val="CCCCFF"/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400.901</a:t>
            </a:r>
            <a:endParaRPr lang="es-ES" sz="24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39" name="I3"/>
          <p:cNvSpPr txBox="1"/>
          <p:nvPr/>
        </p:nvSpPr>
        <p:spPr>
          <a:xfrm>
            <a:off x="7792161" y="3071070"/>
            <a:ext cx="1934308" cy="461665"/>
          </a:xfrm>
          <a:prstGeom prst="rect">
            <a:avLst/>
          </a:prstGeom>
          <a:solidFill>
            <a:srgbClr val="CCCCFF"/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401.000</a:t>
            </a:r>
            <a:endParaRPr lang="es-ES" sz="24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I4"/>
          <p:cNvSpPr txBox="1"/>
          <p:nvPr/>
        </p:nvSpPr>
        <p:spPr>
          <a:xfrm>
            <a:off x="7807569" y="3831412"/>
            <a:ext cx="1934308" cy="461665"/>
          </a:xfrm>
          <a:prstGeom prst="rect">
            <a:avLst/>
          </a:prstGeom>
          <a:solidFill>
            <a:srgbClr val="CCCCFF"/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400.910</a:t>
            </a:r>
            <a:endParaRPr lang="es-ES" sz="24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41" name="Multiplicar 40"/>
          <p:cNvSpPr/>
          <p:nvPr/>
        </p:nvSpPr>
        <p:spPr>
          <a:xfrm>
            <a:off x="2008692" y="2361094"/>
            <a:ext cx="492369" cy="470448"/>
          </a:xfrm>
          <a:prstGeom prst="mathMultiply">
            <a:avLst/>
          </a:prstGeom>
          <a:solidFill>
            <a:srgbClr val="FF7C8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Multiplicar 41"/>
          <p:cNvSpPr/>
          <p:nvPr/>
        </p:nvSpPr>
        <p:spPr>
          <a:xfrm>
            <a:off x="9855318" y="3062287"/>
            <a:ext cx="492369" cy="470448"/>
          </a:xfrm>
          <a:prstGeom prst="mathMultiply">
            <a:avLst/>
          </a:prstGeom>
          <a:solidFill>
            <a:srgbClr val="FF7C8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3" name="Multiplicar 42"/>
          <p:cNvSpPr/>
          <p:nvPr/>
        </p:nvSpPr>
        <p:spPr>
          <a:xfrm>
            <a:off x="9855317" y="3820173"/>
            <a:ext cx="492369" cy="470448"/>
          </a:xfrm>
          <a:prstGeom prst="mathMultiply">
            <a:avLst/>
          </a:prstGeom>
          <a:solidFill>
            <a:srgbClr val="FF7C8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4" name="Imagen 4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346" y="2203405"/>
            <a:ext cx="626310" cy="676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686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2" grpId="0" animBg="1"/>
      <p:bldP spid="41" grpId="0" animBg="1"/>
      <p:bldP spid="42" grpId="0" animBg="1"/>
      <p:bldP spid="4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6" y="41763"/>
            <a:ext cx="1004694" cy="995729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82499">
            <a:off x="-351694" y="271543"/>
            <a:ext cx="2742857" cy="1285714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 rot="19266882">
            <a:off x="212705" y="626457"/>
            <a:ext cx="189072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latin typeface="Comic Sans MS" panose="030F0702030302020204" pitchFamily="66" charset="0"/>
              </a:rPr>
              <a:t>REPASO</a:t>
            </a:r>
            <a:endParaRPr lang="es-ES" sz="2800" b="1" dirty="0">
              <a:latin typeface="Comic Sans MS" panose="030F0702030302020204" pitchFamily="66" charset="0"/>
            </a:endParaRPr>
          </a:p>
        </p:txBody>
      </p:sp>
      <p:sp>
        <p:nvSpPr>
          <p:cNvPr id="9" name="Rectángulo redondeado 8"/>
          <p:cNvSpPr/>
          <p:nvPr/>
        </p:nvSpPr>
        <p:spPr>
          <a:xfrm>
            <a:off x="2292126" y="516653"/>
            <a:ext cx="8299939" cy="773723"/>
          </a:xfrm>
          <a:prstGeom prst="roundRect">
            <a:avLst/>
          </a:prstGeom>
          <a:solidFill>
            <a:srgbClr val="CC99FF"/>
          </a:solidFill>
          <a:ln w="5715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>
                <a:latin typeface="Comic Sans MS" panose="030F0702030302020204" pitchFamily="66" charset="0"/>
              </a:rPr>
              <a:t>Anterior y posterior</a:t>
            </a:r>
            <a:endParaRPr lang="es-ES" sz="3200" dirty="0">
              <a:latin typeface="Comic Sans MS" panose="030F0702030302020204" pitchFamily="66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8971" y="2986838"/>
            <a:ext cx="626310" cy="676309"/>
          </a:xfrm>
          <a:prstGeom prst="rect">
            <a:avLst/>
          </a:prstGeom>
        </p:spPr>
      </p:pic>
      <p:pic>
        <p:nvPicPr>
          <p:cNvPr id="5" name="Imagen 4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882265" y="5828166"/>
            <a:ext cx="668259" cy="100238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2" name="Multiplicar 31"/>
          <p:cNvSpPr/>
          <p:nvPr/>
        </p:nvSpPr>
        <p:spPr>
          <a:xfrm>
            <a:off x="2058170" y="4000774"/>
            <a:ext cx="492369" cy="470448"/>
          </a:xfrm>
          <a:prstGeom prst="mathMultiply">
            <a:avLst/>
          </a:prstGeom>
          <a:solidFill>
            <a:srgbClr val="FF7C8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8" name="Grupo 27"/>
          <p:cNvGrpSpPr/>
          <p:nvPr/>
        </p:nvGrpSpPr>
        <p:grpSpPr>
          <a:xfrm>
            <a:off x="2468886" y="636845"/>
            <a:ext cx="1116169" cy="533337"/>
            <a:chOff x="3884269" y="3896829"/>
            <a:chExt cx="1831604" cy="752268"/>
          </a:xfrm>
        </p:grpSpPr>
        <p:pic>
          <p:nvPicPr>
            <p:cNvPr id="29" name="Imagen 28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4881839" y="3815061"/>
              <a:ext cx="752266" cy="915802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3175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pic>
          <p:nvPicPr>
            <p:cNvPr id="30" name="Imagen 29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 flipV="1">
              <a:off x="3966037" y="3815062"/>
              <a:ext cx="752267" cy="915803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3175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33" name="CuadroTexto 32"/>
          <p:cNvSpPr txBox="1"/>
          <p:nvPr/>
        </p:nvSpPr>
        <p:spPr>
          <a:xfrm>
            <a:off x="5220440" y="3123773"/>
            <a:ext cx="1934308" cy="461665"/>
          </a:xfrm>
          <a:prstGeom prst="rect">
            <a:avLst/>
          </a:prstGeom>
          <a:solidFill>
            <a:srgbClr val="CC99FF"/>
          </a:solidFill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8.780.000</a:t>
            </a:r>
            <a:endParaRPr lang="es-ES" sz="2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CuadroTexto 33"/>
          <p:cNvSpPr txBox="1"/>
          <p:nvPr/>
        </p:nvSpPr>
        <p:spPr>
          <a:xfrm>
            <a:off x="2911103" y="1516574"/>
            <a:ext cx="683077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Comic Sans MS" panose="030F0702030302020204" pitchFamily="66" charset="0"/>
              </a:rPr>
              <a:t>Haz clic en el número anterior y posterior</a:t>
            </a:r>
            <a:endParaRPr lang="es-ES" sz="2000" dirty="0">
              <a:latin typeface="Comic Sans MS" panose="030F0702030302020204" pitchFamily="66" charset="0"/>
            </a:endParaRPr>
          </a:p>
        </p:txBody>
      </p:sp>
      <p:sp>
        <p:nvSpPr>
          <p:cNvPr id="35" name="I1"/>
          <p:cNvSpPr txBox="1"/>
          <p:nvPr/>
        </p:nvSpPr>
        <p:spPr>
          <a:xfrm>
            <a:off x="2705227" y="2306964"/>
            <a:ext cx="1934308" cy="461665"/>
          </a:xfrm>
          <a:prstGeom prst="rect">
            <a:avLst/>
          </a:prstGeom>
          <a:solidFill>
            <a:srgbClr val="CCCCFF"/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7.780.001</a:t>
            </a:r>
            <a:endParaRPr lang="es-ES" sz="24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36" name="I2"/>
          <p:cNvSpPr txBox="1"/>
          <p:nvPr/>
        </p:nvSpPr>
        <p:spPr>
          <a:xfrm>
            <a:off x="2736043" y="3955427"/>
            <a:ext cx="1934308" cy="461665"/>
          </a:xfrm>
          <a:prstGeom prst="rect">
            <a:avLst/>
          </a:prstGeom>
          <a:solidFill>
            <a:srgbClr val="CCCCFF"/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8.780.099</a:t>
            </a:r>
            <a:endParaRPr lang="es-ES" sz="24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C1"/>
          <p:cNvSpPr txBox="1"/>
          <p:nvPr/>
        </p:nvSpPr>
        <p:spPr>
          <a:xfrm>
            <a:off x="2736043" y="3131196"/>
            <a:ext cx="1934308" cy="461665"/>
          </a:xfrm>
          <a:prstGeom prst="rect">
            <a:avLst/>
          </a:prstGeom>
          <a:solidFill>
            <a:srgbClr val="CCCCFF"/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8.779.999</a:t>
            </a:r>
            <a:endParaRPr lang="es-ES" sz="24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38" name="C2"/>
          <p:cNvSpPr txBox="1"/>
          <p:nvPr/>
        </p:nvSpPr>
        <p:spPr>
          <a:xfrm>
            <a:off x="7766402" y="3957958"/>
            <a:ext cx="1934308" cy="461665"/>
          </a:xfrm>
          <a:prstGeom prst="rect">
            <a:avLst/>
          </a:prstGeom>
          <a:solidFill>
            <a:srgbClr val="CCCCFF"/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8.780.001</a:t>
            </a:r>
            <a:endParaRPr lang="es-ES" sz="24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39" name="I3"/>
          <p:cNvSpPr txBox="1"/>
          <p:nvPr/>
        </p:nvSpPr>
        <p:spPr>
          <a:xfrm>
            <a:off x="7766402" y="3115445"/>
            <a:ext cx="1934308" cy="461665"/>
          </a:xfrm>
          <a:prstGeom prst="rect">
            <a:avLst/>
          </a:prstGeom>
          <a:solidFill>
            <a:srgbClr val="CCCCFF"/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9.780.000</a:t>
            </a:r>
            <a:endParaRPr lang="es-ES" sz="24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I4"/>
          <p:cNvSpPr txBox="1"/>
          <p:nvPr/>
        </p:nvSpPr>
        <p:spPr>
          <a:xfrm>
            <a:off x="7766402" y="2287187"/>
            <a:ext cx="1934308" cy="461665"/>
          </a:xfrm>
          <a:prstGeom prst="rect">
            <a:avLst/>
          </a:prstGeom>
          <a:solidFill>
            <a:srgbClr val="CCCCFF"/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8.781.000</a:t>
            </a:r>
            <a:endParaRPr lang="es-ES" sz="24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41" name="Multiplicar 40"/>
          <p:cNvSpPr/>
          <p:nvPr/>
        </p:nvSpPr>
        <p:spPr>
          <a:xfrm>
            <a:off x="2008692" y="2361094"/>
            <a:ext cx="492369" cy="470448"/>
          </a:xfrm>
          <a:prstGeom prst="mathMultiply">
            <a:avLst/>
          </a:prstGeom>
          <a:solidFill>
            <a:srgbClr val="FF7C8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Multiplicar 41"/>
          <p:cNvSpPr/>
          <p:nvPr/>
        </p:nvSpPr>
        <p:spPr>
          <a:xfrm>
            <a:off x="9842290" y="3119381"/>
            <a:ext cx="492369" cy="470448"/>
          </a:xfrm>
          <a:prstGeom prst="mathMultiply">
            <a:avLst/>
          </a:prstGeom>
          <a:solidFill>
            <a:srgbClr val="FF7C8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3" name="Multiplicar 42"/>
          <p:cNvSpPr/>
          <p:nvPr/>
        </p:nvSpPr>
        <p:spPr>
          <a:xfrm>
            <a:off x="9841823" y="2306964"/>
            <a:ext cx="492369" cy="470448"/>
          </a:xfrm>
          <a:prstGeom prst="mathMultiply">
            <a:avLst/>
          </a:prstGeom>
          <a:solidFill>
            <a:srgbClr val="FF7C8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4" name="Imagen 4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1823" y="3835176"/>
            <a:ext cx="626310" cy="676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7989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2" grpId="0" animBg="1"/>
      <p:bldP spid="41" grpId="0" animBg="1"/>
      <p:bldP spid="42" grpId="0" animBg="1"/>
      <p:bldP spid="4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6" y="41763"/>
            <a:ext cx="1004694" cy="995729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82499">
            <a:off x="-351694" y="271543"/>
            <a:ext cx="2742857" cy="1285714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 rot="19266882">
            <a:off x="212705" y="626457"/>
            <a:ext cx="189072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latin typeface="Comic Sans MS" panose="030F0702030302020204" pitchFamily="66" charset="0"/>
              </a:rPr>
              <a:t>REPASO</a:t>
            </a:r>
            <a:endParaRPr lang="es-ES" sz="2800" b="1" dirty="0">
              <a:latin typeface="Comic Sans MS" panose="030F0702030302020204" pitchFamily="66" charset="0"/>
            </a:endParaRPr>
          </a:p>
        </p:txBody>
      </p:sp>
      <p:sp>
        <p:nvSpPr>
          <p:cNvPr id="9" name="Rectángulo redondeado 8"/>
          <p:cNvSpPr/>
          <p:nvPr/>
        </p:nvSpPr>
        <p:spPr>
          <a:xfrm>
            <a:off x="2292126" y="516653"/>
            <a:ext cx="8299939" cy="773723"/>
          </a:xfrm>
          <a:prstGeom prst="roundRect">
            <a:avLst/>
          </a:prstGeom>
          <a:solidFill>
            <a:srgbClr val="CC99FF"/>
          </a:solidFill>
          <a:ln w="5715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>
                <a:latin typeface="Comic Sans MS" panose="030F0702030302020204" pitchFamily="66" charset="0"/>
              </a:rPr>
              <a:t>Anterior y posterior</a:t>
            </a:r>
            <a:endParaRPr lang="es-ES" sz="3200" dirty="0">
              <a:latin typeface="Comic Sans MS" panose="030F0702030302020204" pitchFamily="66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0427" y="3850635"/>
            <a:ext cx="626310" cy="676309"/>
          </a:xfrm>
          <a:prstGeom prst="rect">
            <a:avLst/>
          </a:prstGeom>
        </p:spPr>
      </p:pic>
      <p:pic>
        <p:nvPicPr>
          <p:cNvPr id="5" name="Imagen 4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882265" y="5828166"/>
            <a:ext cx="668259" cy="100238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2" name="Multiplicar 31"/>
          <p:cNvSpPr/>
          <p:nvPr/>
        </p:nvSpPr>
        <p:spPr>
          <a:xfrm>
            <a:off x="2041205" y="3146305"/>
            <a:ext cx="492369" cy="470448"/>
          </a:xfrm>
          <a:prstGeom prst="mathMultiply">
            <a:avLst/>
          </a:prstGeom>
          <a:solidFill>
            <a:srgbClr val="FF7C8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8" name="Grupo 27"/>
          <p:cNvGrpSpPr/>
          <p:nvPr/>
        </p:nvGrpSpPr>
        <p:grpSpPr>
          <a:xfrm>
            <a:off x="2468886" y="636845"/>
            <a:ext cx="1116169" cy="533337"/>
            <a:chOff x="3884269" y="3896829"/>
            <a:chExt cx="1831604" cy="752268"/>
          </a:xfrm>
        </p:grpSpPr>
        <p:pic>
          <p:nvPicPr>
            <p:cNvPr id="29" name="Imagen 28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4881839" y="3815061"/>
              <a:ext cx="752266" cy="915802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3175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pic>
          <p:nvPicPr>
            <p:cNvPr id="30" name="Imagen 29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 flipV="1">
              <a:off x="3966037" y="3815062"/>
              <a:ext cx="752267" cy="915803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3175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33" name="CuadroTexto 32"/>
          <p:cNvSpPr txBox="1"/>
          <p:nvPr/>
        </p:nvSpPr>
        <p:spPr>
          <a:xfrm>
            <a:off x="5220440" y="3123773"/>
            <a:ext cx="1934308" cy="461665"/>
          </a:xfrm>
          <a:prstGeom prst="rect">
            <a:avLst/>
          </a:prstGeom>
          <a:solidFill>
            <a:srgbClr val="CC99FF"/>
          </a:solidFill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789.999</a:t>
            </a:r>
            <a:endParaRPr lang="es-ES" sz="2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CuadroTexto 33"/>
          <p:cNvSpPr txBox="1"/>
          <p:nvPr/>
        </p:nvSpPr>
        <p:spPr>
          <a:xfrm>
            <a:off x="2911103" y="1516574"/>
            <a:ext cx="683077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Comic Sans MS" panose="030F0702030302020204" pitchFamily="66" charset="0"/>
              </a:rPr>
              <a:t>Haz clic en el número anterior y posterior</a:t>
            </a:r>
            <a:endParaRPr lang="es-ES" sz="2000" dirty="0">
              <a:latin typeface="Comic Sans MS" panose="030F0702030302020204" pitchFamily="66" charset="0"/>
            </a:endParaRPr>
          </a:p>
        </p:txBody>
      </p:sp>
      <p:sp>
        <p:nvSpPr>
          <p:cNvPr id="35" name="I1"/>
          <p:cNvSpPr txBox="1"/>
          <p:nvPr/>
        </p:nvSpPr>
        <p:spPr>
          <a:xfrm>
            <a:off x="2705227" y="2306964"/>
            <a:ext cx="1934308" cy="461665"/>
          </a:xfrm>
          <a:prstGeom prst="rect">
            <a:avLst/>
          </a:prstGeom>
          <a:solidFill>
            <a:srgbClr val="CCCCFF"/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789.990</a:t>
            </a:r>
            <a:endParaRPr lang="es-ES" sz="24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36" name="I2"/>
          <p:cNvSpPr txBox="1"/>
          <p:nvPr/>
        </p:nvSpPr>
        <p:spPr>
          <a:xfrm>
            <a:off x="2747928" y="3138947"/>
            <a:ext cx="1934308" cy="461665"/>
          </a:xfrm>
          <a:prstGeom prst="rect">
            <a:avLst/>
          </a:prstGeom>
          <a:solidFill>
            <a:srgbClr val="CCCCFF"/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787.000</a:t>
            </a:r>
            <a:endParaRPr lang="es-ES" sz="24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C1"/>
          <p:cNvSpPr txBox="1"/>
          <p:nvPr/>
        </p:nvSpPr>
        <p:spPr>
          <a:xfrm>
            <a:off x="2747928" y="3970930"/>
            <a:ext cx="1934308" cy="461665"/>
          </a:xfrm>
          <a:prstGeom prst="rect">
            <a:avLst/>
          </a:prstGeom>
          <a:solidFill>
            <a:srgbClr val="CCCCFF"/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789.998</a:t>
            </a:r>
            <a:endParaRPr lang="es-ES" sz="24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38" name="C2"/>
          <p:cNvSpPr txBox="1"/>
          <p:nvPr/>
        </p:nvSpPr>
        <p:spPr>
          <a:xfrm>
            <a:off x="7766402" y="3132746"/>
            <a:ext cx="1934308" cy="461665"/>
          </a:xfrm>
          <a:prstGeom prst="rect">
            <a:avLst/>
          </a:prstGeom>
          <a:solidFill>
            <a:srgbClr val="CCCCFF"/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790.000</a:t>
            </a:r>
            <a:endParaRPr lang="es-ES" sz="24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39" name="I3"/>
          <p:cNvSpPr txBox="1"/>
          <p:nvPr/>
        </p:nvSpPr>
        <p:spPr>
          <a:xfrm>
            <a:off x="7766402" y="3957956"/>
            <a:ext cx="1934308" cy="461665"/>
          </a:xfrm>
          <a:prstGeom prst="rect">
            <a:avLst/>
          </a:prstGeom>
          <a:solidFill>
            <a:srgbClr val="CCCCFF"/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780.000</a:t>
            </a:r>
            <a:endParaRPr lang="es-ES" sz="24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I4"/>
          <p:cNvSpPr txBox="1"/>
          <p:nvPr/>
        </p:nvSpPr>
        <p:spPr>
          <a:xfrm>
            <a:off x="7766402" y="2287187"/>
            <a:ext cx="1934308" cy="461665"/>
          </a:xfrm>
          <a:prstGeom prst="rect">
            <a:avLst/>
          </a:prstGeom>
          <a:solidFill>
            <a:srgbClr val="CCCCFF"/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799.000</a:t>
            </a:r>
            <a:endParaRPr lang="es-ES" sz="24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41" name="Multiplicar 40"/>
          <p:cNvSpPr/>
          <p:nvPr/>
        </p:nvSpPr>
        <p:spPr>
          <a:xfrm>
            <a:off x="2008692" y="2361094"/>
            <a:ext cx="492369" cy="470448"/>
          </a:xfrm>
          <a:prstGeom prst="mathMultiply">
            <a:avLst/>
          </a:prstGeom>
          <a:solidFill>
            <a:srgbClr val="FF7C8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Multiplicar 41"/>
          <p:cNvSpPr/>
          <p:nvPr/>
        </p:nvSpPr>
        <p:spPr>
          <a:xfrm>
            <a:off x="9871900" y="3949173"/>
            <a:ext cx="492369" cy="470448"/>
          </a:xfrm>
          <a:prstGeom prst="mathMultiply">
            <a:avLst/>
          </a:prstGeom>
          <a:solidFill>
            <a:srgbClr val="FF7C8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3" name="Multiplicar 42"/>
          <p:cNvSpPr/>
          <p:nvPr/>
        </p:nvSpPr>
        <p:spPr>
          <a:xfrm>
            <a:off x="9842911" y="2302572"/>
            <a:ext cx="492369" cy="470448"/>
          </a:xfrm>
          <a:prstGeom prst="mathMultiply">
            <a:avLst/>
          </a:prstGeom>
          <a:solidFill>
            <a:srgbClr val="FF7C8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4" name="Imagen 4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4930" y="3013906"/>
            <a:ext cx="626310" cy="676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160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2" grpId="0" animBg="1"/>
      <p:bldP spid="41" grpId="0" animBg="1"/>
      <p:bldP spid="42" grpId="0" animBg="1"/>
      <p:bldP spid="43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817</Words>
  <Application>Microsoft Office PowerPoint</Application>
  <PresentationFormat>Panorámica</PresentationFormat>
  <Paragraphs>247</Paragraphs>
  <Slides>25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Comic Sans MS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43</cp:revision>
  <dcterms:created xsi:type="dcterms:W3CDTF">2020-08-07T09:51:10Z</dcterms:created>
  <dcterms:modified xsi:type="dcterms:W3CDTF">2020-08-08T11:20:23Z</dcterms:modified>
</cp:coreProperties>
</file>