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96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914" y="1178222"/>
            <a:ext cx="5399485" cy="2506427"/>
          </a:xfrm>
        </p:spPr>
        <p:txBody>
          <a:bodyPr anchor="b"/>
          <a:lstStyle>
            <a:lvl1pPr algn="ctr">
              <a:defRPr sz="3543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417"/>
            </a:lvl1pPr>
            <a:lvl2pPr marL="269977" indent="0" algn="ctr">
              <a:buNone/>
              <a:defRPr sz="1181"/>
            </a:lvl2pPr>
            <a:lvl3pPr marL="539953" indent="0" algn="ctr">
              <a:buNone/>
              <a:defRPr sz="1063"/>
            </a:lvl3pPr>
            <a:lvl4pPr marL="809930" indent="0" algn="ctr">
              <a:buNone/>
              <a:defRPr sz="945"/>
            </a:lvl4pPr>
            <a:lvl5pPr marL="1079906" indent="0" algn="ctr">
              <a:buNone/>
              <a:defRPr sz="945"/>
            </a:lvl5pPr>
            <a:lvl6pPr marL="1349883" indent="0" algn="ctr">
              <a:buNone/>
              <a:defRPr sz="945"/>
            </a:lvl6pPr>
            <a:lvl7pPr marL="1619860" indent="0" algn="ctr">
              <a:buNone/>
              <a:defRPr sz="945"/>
            </a:lvl7pPr>
            <a:lvl8pPr marL="1889836" indent="0" algn="ctr">
              <a:buNone/>
              <a:defRPr sz="945"/>
            </a:lvl8pPr>
            <a:lvl9pPr marL="2159813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62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62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52008" y="383297"/>
            <a:ext cx="1552352" cy="610108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466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77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203" y="1794830"/>
            <a:ext cx="6209407" cy="2994714"/>
          </a:xfrm>
        </p:spPr>
        <p:txBody>
          <a:bodyPr anchor="b"/>
          <a:lstStyle>
            <a:lvl1pPr>
              <a:defRPr sz="3543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1203" y="4817875"/>
            <a:ext cx="6209407" cy="1574849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1pPr>
            <a:lvl2pPr marL="269977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39953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0993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7990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4988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198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8983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59813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2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88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891" y="383297"/>
            <a:ext cx="6209407" cy="139153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7" cy="864917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69977" indent="0">
              <a:buNone/>
              <a:defRPr sz="1181" b="1"/>
            </a:lvl2pPr>
            <a:lvl3pPr marL="539953" indent="0">
              <a:buNone/>
              <a:defRPr sz="1063" b="1"/>
            </a:lvl3pPr>
            <a:lvl4pPr marL="809930" indent="0">
              <a:buNone/>
              <a:defRPr sz="945" b="1"/>
            </a:lvl4pPr>
            <a:lvl5pPr marL="1079906" indent="0">
              <a:buNone/>
              <a:defRPr sz="945" b="1"/>
            </a:lvl5pPr>
            <a:lvl6pPr marL="1349883" indent="0">
              <a:buNone/>
              <a:defRPr sz="945" b="1"/>
            </a:lvl6pPr>
            <a:lvl7pPr marL="1619860" indent="0">
              <a:buNone/>
              <a:defRPr sz="945" b="1"/>
            </a:lvl7pPr>
            <a:lvl8pPr marL="1889836" indent="0">
              <a:buNone/>
              <a:defRPr sz="945" b="1"/>
            </a:lvl8pPr>
            <a:lvl9pPr marL="2159813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7" cy="386796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69977" indent="0">
              <a:buNone/>
              <a:defRPr sz="1181" b="1"/>
            </a:lvl2pPr>
            <a:lvl3pPr marL="539953" indent="0">
              <a:buNone/>
              <a:defRPr sz="1063" b="1"/>
            </a:lvl3pPr>
            <a:lvl4pPr marL="809930" indent="0">
              <a:buNone/>
              <a:defRPr sz="945" b="1"/>
            </a:lvl4pPr>
            <a:lvl5pPr marL="1079906" indent="0">
              <a:buNone/>
              <a:defRPr sz="945" b="1"/>
            </a:lvl5pPr>
            <a:lvl6pPr marL="1349883" indent="0">
              <a:buNone/>
              <a:defRPr sz="945" b="1"/>
            </a:lvl6pPr>
            <a:lvl7pPr marL="1619860" indent="0">
              <a:buNone/>
              <a:defRPr sz="945" b="1"/>
            </a:lvl7pPr>
            <a:lvl8pPr marL="1889836" indent="0">
              <a:buNone/>
              <a:defRPr sz="945" b="1"/>
            </a:lvl8pPr>
            <a:lvl9pPr marL="2159813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5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5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43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891" y="479954"/>
            <a:ext cx="2321966" cy="1679840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60646" y="1036569"/>
            <a:ext cx="3644652" cy="5116178"/>
          </a:xfrm>
        </p:spPr>
        <p:txBody>
          <a:bodyPr/>
          <a:lstStyle>
            <a:lvl1pPr>
              <a:defRPr sz="1890"/>
            </a:lvl1pPr>
            <a:lvl2pPr>
              <a:defRPr sz="1653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891" y="2159794"/>
            <a:ext cx="2321966" cy="4001285"/>
          </a:xfrm>
        </p:spPr>
        <p:txBody>
          <a:bodyPr/>
          <a:lstStyle>
            <a:lvl1pPr marL="0" indent="0">
              <a:buNone/>
              <a:defRPr sz="945"/>
            </a:lvl1pPr>
            <a:lvl2pPr marL="269977" indent="0">
              <a:buNone/>
              <a:defRPr sz="827"/>
            </a:lvl2pPr>
            <a:lvl3pPr marL="539953" indent="0">
              <a:buNone/>
              <a:defRPr sz="709"/>
            </a:lvl3pPr>
            <a:lvl4pPr marL="809930" indent="0">
              <a:buNone/>
              <a:defRPr sz="591"/>
            </a:lvl4pPr>
            <a:lvl5pPr marL="1079906" indent="0">
              <a:buNone/>
              <a:defRPr sz="591"/>
            </a:lvl5pPr>
            <a:lvl6pPr marL="1349883" indent="0">
              <a:buNone/>
              <a:defRPr sz="591"/>
            </a:lvl6pPr>
            <a:lvl7pPr marL="1619860" indent="0">
              <a:buNone/>
              <a:defRPr sz="591"/>
            </a:lvl7pPr>
            <a:lvl8pPr marL="1889836" indent="0">
              <a:buNone/>
              <a:defRPr sz="591"/>
            </a:lvl8pPr>
            <a:lvl9pPr marL="2159813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01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891" y="479954"/>
            <a:ext cx="2321966" cy="1679840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060646" y="1036569"/>
            <a:ext cx="3644652" cy="5116178"/>
          </a:xfrm>
        </p:spPr>
        <p:txBody>
          <a:bodyPr/>
          <a:lstStyle>
            <a:lvl1pPr marL="0" indent="0">
              <a:buNone/>
              <a:defRPr sz="1890"/>
            </a:lvl1pPr>
            <a:lvl2pPr marL="269977" indent="0">
              <a:buNone/>
              <a:defRPr sz="1653"/>
            </a:lvl2pPr>
            <a:lvl3pPr marL="539953" indent="0">
              <a:buNone/>
              <a:defRPr sz="1417"/>
            </a:lvl3pPr>
            <a:lvl4pPr marL="809930" indent="0">
              <a:buNone/>
              <a:defRPr sz="1181"/>
            </a:lvl4pPr>
            <a:lvl5pPr marL="1079906" indent="0">
              <a:buNone/>
              <a:defRPr sz="1181"/>
            </a:lvl5pPr>
            <a:lvl6pPr marL="1349883" indent="0">
              <a:buNone/>
              <a:defRPr sz="1181"/>
            </a:lvl6pPr>
            <a:lvl7pPr marL="1619860" indent="0">
              <a:buNone/>
              <a:defRPr sz="1181"/>
            </a:lvl7pPr>
            <a:lvl8pPr marL="1889836" indent="0">
              <a:buNone/>
              <a:defRPr sz="1181"/>
            </a:lvl8pPr>
            <a:lvl9pPr marL="2159813" indent="0">
              <a:buNone/>
              <a:defRPr sz="1181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891" y="2159794"/>
            <a:ext cx="2321966" cy="4001285"/>
          </a:xfrm>
        </p:spPr>
        <p:txBody>
          <a:bodyPr/>
          <a:lstStyle>
            <a:lvl1pPr marL="0" indent="0">
              <a:buNone/>
              <a:defRPr sz="945"/>
            </a:lvl1pPr>
            <a:lvl2pPr marL="269977" indent="0">
              <a:buNone/>
              <a:defRPr sz="827"/>
            </a:lvl2pPr>
            <a:lvl3pPr marL="539953" indent="0">
              <a:buNone/>
              <a:defRPr sz="709"/>
            </a:lvl3pPr>
            <a:lvl4pPr marL="809930" indent="0">
              <a:buNone/>
              <a:defRPr sz="591"/>
            </a:lvl4pPr>
            <a:lvl5pPr marL="1079906" indent="0">
              <a:buNone/>
              <a:defRPr sz="591"/>
            </a:lvl5pPr>
            <a:lvl6pPr marL="1349883" indent="0">
              <a:buNone/>
              <a:defRPr sz="591"/>
            </a:lvl6pPr>
            <a:lvl7pPr marL="1619860" indent="0">
              <a:buNone/>
              <a:defRPr sz="591"/>
            </a:lvl7pPr>
            <a:lvl8pPr marL="1889836" indent="0">
              <a:buNone/>
              <a:defRPr sz="591"/>
            </a:lvl8pPr>
            <a:lvl9pPr marL="2159813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99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94953" y="383297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4953" y="6672697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4E675-2A8F-4547-A0E2-158D2AD8517E}" type="datetimeFigureOut">
              <a:rPr lang="es-ES" smtClean="0"/>
              <a:t>24/08/2020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84773" y="6672697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084515" y="6672697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3C7A2-00CA-49A6-AA84-B33E8980AE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57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39953" rtl="0" eaLnBrk="1" latinLnBrk="0" hangingPunct="1">
        <a:lnSpc>
          <a:spcPct val="90000"/>
        </a:lnSpc>
        <a:spcBef>
          <a:spcPct val="0"/>
        </a:spcBef>
        <a:buNone/>
        <a:defRPr sz="2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4988" indent="-134988" algn="l" defTabSz="539953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1pPr>
      <a:lvl2pPr marL="40496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4942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4918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489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4871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4848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4825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4801" indent="-134988" algn="l" defTabSz="539953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69977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09930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79906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49883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19860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89836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59813" algn="l" defTabSz="539953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Grupo 188"/>
          <p:cNvGrpSpPr/>
          <p:nvPr/>
        </p:nvGrpSpPr>
        <p:grpSpPr>
          <a:xfrm>
            <a:off x="481140" y="1843741"/>
            <a:ext cx="5457152" cy="3627174"/>
            <a:chOff x="1220676" y="443730"/>
            <a:chExt cx="9241659" cy="6142601"/>
          </a:xfrm>
        </p:grpSpPr>
        <p:cxnSp>
          <p:nvCxnSpPr>
            <p:cNvPr id="131" name="Conector recto 130"/>
            <p:cNvCxnSpPr/>
            <p:nvPr/>
          </p:nvCxnSpPr>
          <p:spPr>
            <a:xfrm flipV="1">
              <a:off x="4987002" y="1089737"/>
              <a:ext cx="0" cy="96322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Grupo 183"/>
            <p:cNvGrpSpPr/>
            <p:nvPr/>
          </p:nvGrpSpPr>
          <p:grpSpPr>
            <a:xfrm>
              <a:off x="1220676" y="443730"/>
              <a:ext cx="9241659" cy="6142601"/>
              <a:chOff x="1220676" y="505874"/>
              <a:chExt cx="9241659" cy="6142601"/>
            </a:xfrm>
          </p:grpSpPr>
          <p:cxnSp>
            <p:nvCxnSpPr>
              <p:cNvPr id="39" name="Conector recto 38"/>
              <p:cNvCxnSpPr/>
              <p:nvPr/>
            </p:nvCxnSpPr>
            <p:spPr>
              <a:xfrm>
                <a:off x="2284499" y="1142845"/>
                <a:ext cx="8882" cy="96766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>
              <a:xfrm flipH="1">
                <a:off x="3013078" y="1104430"/>
                <a:ext cx="8857" cy="166163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3" name="Grupo 182"/>
              <p:cNvGrpSpPr/>
              <p:nvPr/>
            </p:nvGrpSpPr>
            <p:grpSpPr>
              <a:xfrm>
                <a:off x="1220676" y="505874"/>
                <a:ext cx="9241659" cy="6142601"/>
                <a:chOff x="1207363" y="477178"/>
                <a:chExt cx="9241659" cy="6142601"/>
              </a:xfrm>
            </p:grpSpPr>
            <p:cxnSp>
              <p:nvCxnSpPr>
                <p:cNvPr id="23" name="Conector recto 22"/>
                <p:cNvCxnSpPr/>
                <p:nvPr/>
              </p:nvCxnSpPr>
              <p:spPr>
                <a:xfrm flipV="1">
                  <a:off x="1233998" y="513199"/>
                  <a:ext cx="6631621" cy="1923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cto 23"/>
                <p:cNvCxnSpPr/>
                <p:nvPr/>
              </p:nvCxnSpPr>
              <p:spPr>
                <a:xfrm flipV="1">
                  <a:off x="1207363" y="1123185"/>
                  <a:ext cx="1075776" cy="428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>
                  <a:off x="1906324" y="2737469"/>
                  <a:ext cx="1895544" cy="573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Conector recto 25"/>
                <p:cNvCxnSpPr/>
                <p:nvPr/>
              </p:nvCxnSpPr>
              <p:spPr>
                <a:xfrm>
                  <a:off x="2998957" y="1140031"/>
                  <a:ext cx="1589099" cy="887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Conector recto 26"/>
                <p:cNvCxnSpPr/>
                <p:nvPr/>
              </p:nvCxnSpPr>
              <p:spPr>
                <a:xfrm>
                  <a:off x="3417903" y="2067758"/>
                  <a:ext cx="1589099" cy="887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>
                <a:xfrm>
                  <a:off x="1229499" y="2077377"/>
                  <a:ext cx="1083134" cy="2574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Conector recto 60"/>
                <p:cNvCxnSpPr/>
                <p:nvPr/>
              </p:nvCxnSpPr>
              <p:spPr>
                <a:xfrm flipV="1">
                  <a:off x="3801868" y="2725447"/>
                  <a:ext cx="0" cy="184655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ector recto 65"/>
                <p:cNvCxnSpPr/>
                <p:nvPr/>
              </p:nvCxnSpPr>
              <p:spPr>
                <a:xfrm flipV="1">
                  <a:off x="1906324" y="2734337"/>
                  <a:ext cx="0" cy="184655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Conector recto 66"/>
                <p:cNvCxnSpPr/>
                <p:nvPr/>
              </p:nvCxnSpPr>
              <p:spPr>
                <a:xfrm flipH="1" flipV="1">
                  <a:off x="1228810" y="2067758"/>
                  <a:ext cx="688" cy="249535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Conector recto 68"/>
                <p:cNvCxnSpPr/>
                <p:nvPr/>
              </p:nvCxnSpPr>
              <p:spPr>
                <a:xfrm flipV="1">
                  <a:off x="5628443" y="577658"/>
                  <a:ext cx="0" cy="214779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Conector recto 71"/>
                <p:cNvCxnSpPr/>
                <p:nvPr/>
              </p:nvCxnSpPr>
              <p:spPr>
                <a:xfrm flipH="1" flipV="1">
                  <a:off x="7856740" y="477178"/>
                  <a:ext cx="17758" cy="387731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Conector recto 73"/>
                <p:cNvCxnSpPr/>
                <p:nvPr/>
              </p:nvCxnSpPr>
              <p:spPr>
                <a:xfrm flipV="1">
                  <a:off x="6798975" y="1127463"/>
                  <a:ext cx="3543" cy="146083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Conector recto 76"/>
                <p:cNvCxnSpPr/>
                <p:nvPr/>
              </p:nvCxnSpPr>
              <p:spPr>
                <a:xfrm flipH="1" flipV="1">
                  <a:off x="6181859" y="1127463"/>
                  <a:ext cx="7405" cy="234370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ector recto 90"/>
                <p:cNvCxnSpPr/>
                <p:nvPr/>
              </p:nvCxnSpPr>
              <p:spPr>
                <a:xfrm>
                  <a:off x="4460954" y="2734337"/>
                  <a:ext cx="1167489" cy="6264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Conector recto 92"/>
                <p:cNvCxnSpPr/>
                <p:nvPr/>
              </p:nvCxnSpPr>
              <p:spPr>
                <a:xfrm>
                  <a:off x="4423305" y="3462286"/>
                  <a:ext cx="1765178" cy="1775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ector recto 94"/>
                <p:cNvCxnSpPr/>
                <p:nvPr/>
              </p:nvCxnSpPr>
              <p:spPr>
                <a:xfrm>
                  <a:off x="3835874" y="4118406"/>
                  <a:ext cx="3377250" cy="1046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Conector recto 96"/>
                <p:cNvCxnSpPr/>
                <p:nvPr/>
              </p:nvCxnSpPr>
              <p:spPr>
                <a:xfrm flipV="1">
                  <a:off x="4422249" y="4545369"/>
                  <a:ext cx="2790875" cy="887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ector recto 99"/>
                <p:cNvCxnSpPr/>
                <p:nvPr/>
              </p:nvCxnSpPr>
              <p:spPr>
                <a:xfrm>
                  <a:off x="3026617" y="5180943"/>
                  <a:ext cx="766638" cy="2312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Conector recto 103"/>
                <p:cNvCxnSpPr/>
                <p:nvPr/>
              </p:nvCxnSpPr>
              <p:spPr>
                <a:xfrm>
                  <a:off x="7848608" y="4358946"/>
                  <a:ext cx="1925707" cy="4437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ector recto 106"/>
                <p:cNvCxnSpPr/>
                <p:nvPr/>
              </p:nvCxnSpPr>
              <p:spPr>
                <a:xfrm>
                  <a:off x="6604976" y="5939541"/>
                  <a:ext cx="1475946" cy="1379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onector recto 110"/>
                <p:cNvCxnSpPr/>
                <p:nvPr/>
              </p:nvCxnSpPr>
              <p:spPr>
                <a:xfrm>
                  <a:off x="4418409" y="5244543"/>
                  <a:ext cx="1549644" cy="2441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Conector recto 113"/>
                <p:cNvCxnSpPr/>
                <p:nvPr/>
              </p:nvCxnSpPr>
              <p:spPr>
                <a:xfrm flipV="1">
                  <a:off x="2183900" y="4545371"/>
                  <a:ext cx="1622781" cy="17745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onector recto 116"/>
                <p:cNvCxnSpPr/>
                <p:nvPr/>
              </p:nvCxnSpPr>
              <p:spPr>
                <a:xfrm flipH="1" flipV="1">
                  <a:off x="10413495" y="2157276"/>
                  <a:ext cx="8890" cy="442995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onector recto 118"/>
                <p:cNvCxnSpPr/>
                <p:nvPr/>
              </p:nvCxnSpPr>
              <p:spPr>
                <a:xfrm flipV="1">
                  <a:off x="2201653" y="6581868"/>
                  <a:ext cx="8247369" cy="5551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Conector recto 120"/>
                <p:cNvCxnSpPr/>
                <p:nvPr/>
              </p:nvCxnSpPr>
              <p:spPr>
                <a:xfrm>
                  <a:off x="6620254" y="5193251"/>
                  <a:ext cx="1467296" cy="37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>
                <a:xfrm flipV="1">
                  <a:off x="2183142" y="4571999"/>
                  <a:ext cx="758" cy="204778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>
                <a:xfrm flipV="1">
                  <a:off x="7879977" y="4372254"/>
                  <a:ext cx="6627" cy="8507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Conector recto 132"/>
                <p:cNvCxnSpPr/>
                <p:nvPr/>
              </p:nvCxnSpPr>
              <p:spPr>
                <a:xfrm flipV="1">
                  <a:off x="9755801" y="2157276"/>
                  <a:ext cx="18514" cy="2197213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cto 143"/>
                <p:cNvCxnSpPr/>
                <p:nvPr/>
              </p:nvCxnSpPr>
              <p:spPr>
                <a:xfrm>
                  <a:off x="2985306" y="5215900"/>
                  <a:ext cx="2716" cy="706054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>
                <a:xfrm>
                  <a:off x="3800280" y="5180943"/>
                  <a:ext cx="10247" cy="143883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Conector recto 146"/>
                <p:cNvCxnSpPr/>
                <p:nvPr/>
              </p:nvCxnSpPr>
              <p:spPr>
                <a:xfrm>
                  <a:off x="4395539" y="5223030"/>
                  <a:ext cx="12803" cy="7599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ector recto 147"/>
                <p:cNvCxnSpPr/>
                <p:nvPr/>
              </p:nvCxnSpPr>
              <p:spPr>
                <a:xfrm>
                  <a:off x="5912542" y="4546269"/>
                  <a:ext cx="12803" cy="7599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Conector recto 148"/>
                <p:cNvCxnSpPr/>
                <p:nvPr/>
              </p:nvCxnSpPr>
              <p:spPr>
                <a:xfrm>
                  <a:off x="6622248" y="5179189"/>
                  <a:ext cx="12803" cy="75997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ector recto 150"/>
                <p:cNvCxnSpPr/>
                <p:nvPr/>
              </p:nvCxnSpPr>
              <p:spPr>
                <a:xfrm>
                  <a:off x="9192278" y="5005843"/>
                  <a:ext cx="4964" cy="74590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9" name="CuadroTexto 158"/>
          <p:cNvSpPr txBox="1"/>
          <p:nvPr/>
        </p:nvSpPr>
        <p:spPr>
          <a:xfrm>
            <a:off x="2219336" y="3657328"/>
            <a:ext cx="485062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smtClean="0">
                <a:solidFill>
                  <a:prstClr val="black"/>
                </a:solidFill>
                <a:latin typeface="Calibri" panose="020F0502020204030204"/>
                <a:hlinkClick r:id="" action="ppaction://hlinkshowjump?jump=firstslide"/>
              </a:rPr>
              <a:t>June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4" name="CuadroTexto 163"/>
          <p:cNvSpPr txBox="1"/>
          <p:nvPr/>
        </p:nvSpPr>
        <p:spPr>
          <a:xfrm>
            <a:off x="1296438" y="1932317"/>
            <a:ext cx="566562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" action="ppaction://hlinkshowjump?jump=firstslide"/>
              </a:rPr>
              <a:t>March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7" name="CuadroTexto 166"/>
          <p:cNvSpPr txBox="1"/>
          <p:nvPr/>
        </p:nvSpPr>
        <p:spPr>
          <a:xfrm>
            <a:off x="2025201" y="2873335"/>
            <a:ext cx="487634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" action="ppaction://hlinkshowjump?jump=firstslide"/>
              </a:rPr>
              <a:t>May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0" name="CuadroTexto 169"/>
          <p:cNvSpPr txBox="1"/>
          <p:nvPr/>
        </p:nvSpPr>
        <p:spPr>
          <a:xfrm>
            <a:off x="3325622" y="4291658"/>
            <a:ext cx="667062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smtClean="0">
                <a:solidFill>
                  <a:prstClr val="black"/>
                </a:solidFill>
                <a:latin typeface="Calibri" panose="020F0502020204030204"/>
                <a:hlinkClick r:id="rId2" action="ppaction://hlinksldjump"/>
              </a:rPr>
              <a:t>Orange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2" name="CuadroTexto 171">
            <a:hlinkClick r:id="rId2" action="ppaction://hlinksldjump"/>
          </p:cNvPr>
          <p:cNvSpPr txBox="1"/>
          <p:nvPr/>
        </p:nvSpPr>
        <p:spPr>
          <a:xfrm>
            <a:off x="542472" y="1906240"/>
            <a:ext cx="592642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rId2" action="ppaction://hlinksldjump"/>
              </a:rPr>
              <a:t>yellow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3" name="CuadroTexto 172"/>
          <p:cNvSpPr txBox="1"/>
          <p:nvPr/>
        </p:nvSpPr>
        <p:spPr>
          <a:xfrm>
            <a:off x="3716371" y="4708911"/>
            <a:ext cx="512508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rId2" action="ppaction://hlinksldjump"/>
              </a:rPr>
              <a:t>black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9" name="CuadroTexto 178"/>
          <p:cNvSpPr txBox="1"/>
          <p:nvPr/>
        </p:nvSpPr>
        <p:spPr>
          <a:xfrm>
            <a:off x="4517810" y="4154514"/>
            <a:ext cx="621430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rId2" action="ppaction://hlinksldjump"/>
              </a:rPr>
              <a:t>Purple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1" name="CuadroTexto 180"/>
          <p:cNvSpPr txBox="1"/>
          <p:nvPr/>
        </p:nvSpPr>
        <p:spPr>
          <a:xfrm>
            <a:off x="1906634" y="4329353"/>
            <a:ext cx="605520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" action="ppaction://hlinkshowjump?jump=firstslide"/>
              </a:rPr>
              <a:t>August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2" name="CuadroTexto 191"/>
          <p:cNvSpPr txBox="1"/>
          <p:nvPr/>
        </p:nvSpPr>
        <p:spPr>
          <a:xfrm>
            <a:off x="428335" y="4191293"/>
            <a:ext cx="628997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" action="ppaction://hlinkshowjump?jump=firstslide"/>
              </a:rPr>
              <a:t>January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3" name="CuadroTexto 192"/>
          <p:cNvSpPr txBox="1"/>
          <p:nvPr/>
        </p:nvSpPr>
        <p:spPr>
          <a:xfrm>
            <a:off x="815332" y="2855493"/>
            <a:ext cx="659086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" action="ppaction://hlinkshowjump?jump=firstslide"/>
              </a:rPr>
              <a:t>february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4" name="CuadroTexto 193">
            <a:hlinkHover r:id="" action="ppaction://hlinkshowjump?jump=nextslide"/>
          </p:cNvPr>
          <p:cNvSpPr txBox="1"/>
          <p:nvPr/>
        </p:nvSpPr>
        <p:spPr>
          <a:xfrm>
            <a:off x="1616168" y="2414620"/>
            <a:ext cx="514244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" action="ppaction://hlinkshowjump?jump=firstslide"/>
              </a:rPr>
              <a:t>April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5" name="CuadroTexto 194">
            <a:hlinkHover r:id="" action="ppaction://hlinkshowjump?jump=nextslide"/>
          </p:cNvPr>
          <p:cNvSpPr txBox="1"/>
          <p:nvPr/>
        </p:nvSpPr>
        <p:spPr>
          <a:xfrm>
            <a:off x="4071849" y="3878860"/>
            <a:ext cx="689689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39953"/>
            <a:r>
              <a:rPr lang="es-ES" sz="1063" dirty="0" err="1" smtClean="0">
                <a:solidFill>
                  <a:prstClr val="black"/>
                </a:solidFill>
                <a:latin typeface="Calibri" panose="020F0502020204030204"/>
                <a:hlinkClick r:id="" action="ppaction://hlinkshowjump?jump=firstslide"/>
              </a:rPr>
              <a:t>July</a:t>
            </a:r>
            <a:endParaRPr lang="es-ES" sz="1063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6" name="Rectángulo redondeado 195"/>
          <p:cNvSpPr/>
          <p:nvPr/>
        </p:nvSpPr>
        <p:spPr>
          <a:xfrm>
            <a:off x="4539942" y="850181"/>
            <a:ext cx="2077132" cy="7837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9953"/>
            <a:r>
              <a:rPr lang="es-ES" sz="1653" dirty="0" err="1" smtClean="0">
                <a:solidFill>
                  <a:srgbClr val="FF0000"/>
                </a:solidFill>
                <a:latin typeface="Calibri" panose="020F0502020204030204"/>
              </a:rPr>
              <a:t>Months</a:t>
            </a:r>
            <a:r>
              <a:rPr lang="es-ES" sz="1653" dirty="0" smtClean="0">
                <a:solidFill>
                  <a:srgbClr val="FF0000"/>
                </a:solidFill>
                <a:latin typeface="Calibri" panose="020F0502020204030204"/>
              </a:rPr>
              <a:t> of </a:t>
            </a:r>
            <a:r>
              <a:rPr lang="es-ES" sz="1653" dirty="0" err="1" smtClean="0">
                <a:solidFill>
                  <a:srgbClr val="FF0000"/>
                </a:solidFill>
                <a:latin typeface="Calibri" panose="020F0502020204030204"/>
              </a:rPr>
              <a:t>the</a:t>
            </a:r>
            <a:r>
              <a:rPr lang="es-ES" sz="1653" dirty="0" smtClean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lang="es-ES" sz="1653" dirty="0" err="1" smtClean="0">
                <a:solidFill>
                  <a:srgbClr val="FF0000"/>
                </a:solidFill>
                <a:latin typeface="Calibri" panose="020F0502020204030204"/>
              </a:rPr>
              <a:t>year</a:t>
            </a:r>
            <a:endParaRPr lang="es-ES" sz="1653" dirty="0">
              <a:solidFill>
                <a:srgbClr val="FF0000"/>
              </a:solidFill>
              <a:latin typeface="Calibri" panose="020F0502020204030204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491988" y="1847241"/>
            <a:ext cx="11091" cy="36228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3397986" y="2260737"/>
            <a:ext cx="36649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317475" y="5067588"/>
            <a:ext cx="4590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3775925" y="3068432"/>
            <a:ext cx="629570" cy="68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3977347" y="4260707"/>
            <a:ext cx="7693" cy="35122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>
            <a:off x="4842595" y="4937381"/>
            <a:ext cx="780030" cy="69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/>
          <p:cNvSpPr txBox="1"/>
          <p:nvPr/>
        </p:nvSpPr>
        <p:spPr>
          <a:xfrm>
            <a:off x="3784935" y="3181816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>
                <a:hlinkClick r:id="rId2" action="ppaction://hlinksldjump"/>
              </a:rPr>
              <a:t>Pink</a:t>
            </a:r>
            <a:endParaRPr lang="es-ES" sz="105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3185065" y="1901029"/>
            <a:ext cx="5313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hlinkClick r:id="rId2" action="ppaction://hlinksldjump"/>
              </a:rPr>
              <a:t>red</a:t>
            </a:r>
            <a:endParaRPr lang="es-ES" sz="1050" dirty="0"/>
          </a:p>
        </p:txBody>
      </p:sp>
      <p:sp>
        <p:nvSpPr>
          <p:cNvPr id="50" name="CuadroTexto 49"/>
          <p:cNvSpPr txBox="1"/>
          <p:nvPr/>
        </p:nvSpPr>
        <p:spPr>
          <a:xfrm>
            <a:off x="2137630" y="5116445"/>
            <a:ext cx="9256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err="1" smtClean="0">
                <a:hlinkClick r:id="" action="ppaction://hlinkshowjump?jump=firstslide"/>
              </a:rPr>
              <a:t>September</a:t>
            </a:r>
            <a:endParaRPr lang="es-ES" sz="1050" dirty="0"/>
          </a:p>
        </p:txBody>
      </p:sp>
      <p:sp>
        <p:nvSpPr>
          <p:cNvPr id="51" name="CuadroTexto 50"/>
          <p:cNvSpPr txBox="1"/>
          <p:nvPr/>
        </p:nvSpPr>
        <p:spPr>
          <a:xfrm>
            <a:off x="4415826" y="5109782"/>
            <a:ext cx="6852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err="1" smtClean="0">
                <a:hlinkClick r:id="" action="ppaction://hlinkshowjump?jump=firstslide"/>
              </a:rPr>
              <a:t>October</a:t>
            </a:r>
            <a:endParaRPr lang="es-ES" sz="1050" dirty="0"/>
          </a:p>
        </p:txBody>
      </p:sp>
      <p:sp>
        <p:nvSpPr>
          <p:cNvPr id="62" name="CuadroTexto 61"/>
          <p:cNvSpPr txBox="1"/>
          <p:nvPr/>
        </p:nvSpPr>
        <p:spPr>
          <a:xfrm>
            <a:off x="5195581" y="4447197"/>
            <a:ext cx="8803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err="1" smtClean="0">
                <a:hlinkClick r:id="" action="ppaction://hlinkshowjump?jump=firstslide"/>
              </a:rPr>
              <a:t>November</a:t>
            </a:r>
            <a:endParaRPr lang="es-ES" sz="1050" dirty="0"/>
          </a:p>
        </p:txBody>
      </p:sp>
      <p:sp>
        <p:nvSpPr>
          <p:cNvPr id="63" name="CuadroTexto 62"/>
          <p:cNvSpPr txBox="1"/>
          <p:nvPr/>
        </p:nvSpPr>
        <p:spPr>
          <a:xfrm>
            <a:off x="5433602" y="2624475"/>
            <a:ext cx="767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err="1" smtClean="0">
                <a:hlinkClick r:id="" action="ppaction://hlinkshowjump?jump=firstslide"/>
              </a:rPr>
              <a:t>December</a:t>
            </a:r>
            <a:endParaRPr lang="es-ES" sz="1050" dirty="0"/>
          </a:p>
        </p:txBody>
      </p:sp>
      <p:sp>
        <p:nvSpPr>
          <p:cNvPr id="64" name="CuadroTexto 63"/>
          <p:cNvSpPr txBox="1"/>
          <p:nvPr/>
        </p:nvSpPr>
        <p:spPr>
          <a:xfrm>
            <a:off x="2562368" y="1935216"/>
            <a:ext cx="4940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err="1" smtClean="0">
                <a:hlinkClick r:id="rId2" action="ppaction://hlinksldjump"/>
              </a:rPr>
              <a:t>white</a:t>
            </a:r>
            <a:endParaRPr lang="es-ES" sz="1050" dirty="0"/>
          </a:p>
        </p:txBody>
      </p:sp>
      <p:sp>
        <p:nvSpPr>
          <p:cNvPr id="68" name="CuadroTexto 67"/>
          <p:cNvSpPr txBox="1"/>
          <p:nvPr/>
        </p:nvSpPr>
        <p:spPr>
          <a:xfrm>
            <a:off x="2758740" y="3249501"/>
            <a:ext cx="5494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>
                <a:hlinkClick r:id="rId2" action="ppaction://hlinksldjump"/>
              </a:rPr>
              <a:t>Green</a:t>
            </a:r>
            <a:endParaRPr lang="es-ES" sz="1050" dirty="0"/>
          </a:p>
        </p:txBody>
      </p:sp>
      <p:sp>
        <p:nvSpPr>
          <p:cNvPr id="71" name="CuadroTexto 70"/>
          <p:cNvSpPr txBox="1"/>
          <p:nvPr/>
        </p:nvSpPr>
        <p:spPr>
          <a:xfrm>
            <a:off x="1198871" y="5107594"/>
            <a:ext cx="5421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>
                <a:hlinkClick r:id="rId2" action="ppaction://hlinksldjump"/>
              </a:rPr>
              <a:t>Brown</a:t>
            </a:r>
            <a:endParaRPr lang="es-ES" sz="1050" dirty="0"/>
          </a:p>
        </p:txBody>
      </p:sp>
      <p:sp>
        <p:nvSpPr>
          <p:cNvPr id="73" name="CuadroTexto 72"/>
          <p:cNvSpPr txBox="1"/>
          <p:nvPr/>
        </p:nvSpPr>
        <p:spPr>
          <a:xfrm>
            <a:off x="1494590" y="3476741"/>
            <a:ext cx="4443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>
                <a:hlinkClick r:id="rId2" action="ppaction://hlinksldjump"/>
              </a:rPr>
              <a:t>Grey</a:t>
            </a:r>
            <a:endParaRPr lang="es-ES" sz="1050" dirty="0"/>
          </a:p>
        </p:txBody>
      </p:sp>
    </p:spTree>
    <p:extLst>
      <p:ext uri="{BB962C8B-B14F-4D97-AF65-F5344CB8AC3E}">
        <p14:creationId xmlns:p14="http://schemas.microsoft.com/office/powerpoint/2010/main" val="13678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hlinkClick r:id="" action="ppaction://hlinkshowjump?jump=previousslide"/>
          </p:cNvPr>
          <p:cNvSpPr/>
          <p:nvPr/>
        </p:nvSpPr>
        <p:spPr>
          <a:xfrm>
            <a:off x="1022232" y="2387393"/>
            <a:ext cx="4964381" cy="16250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39953"/>
            <a:r>
              <a:rPr lang="es-ES" sz="4724" dirty="0" err="1" smtClean="0">
                <a:solidFill>
                  <a:srgbClr val="00B050"/>
                </a:solidFill>
                <a:latin typeface="Calibri" panose="020F0502020204030204"/>
                <a:hlinkClick r:id="rId2" action="ppaction://hlinksldjump"/>
              </a:rPr>
              <a:t>Start</a:t>
            </a:r>
            <a:r>
              <a:rPr lang="es-ES" sz="4724" dirty="0" smtClean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s-ES" sz="4724" dirty="0" err="1" smtClean="0">
                <a:solidFill>
                  <a:srgbClr val="00B050"/>
                </a:solidFill>
                <a:latin typeface="Calibri" panose="020F0502020204030204"/>
              </a:rPr>
              <a:t>again</a:t>
            </a:r>
            <a:endParaRPr lang="es-ES" sz="4724" dirty="0">
              <a:solidFill>
                <a:srgbClr val="00B05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28</Words>
  <Application>Microsoft Office PowerPoint</Application>
  <PresentationFormat>Personalizado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Judith Chapela Barros</dc:creator>
  <cp:lastModifiedBy>Judith Chapela Barros</cp:lastModifiedBy>
  <cp:revision>7</cp:revision>
  <dcterms:created xsi:type="dcterms:W3CDTF">2020-08-24T07:03:44Z</dcterms:created>
  <dcterms:modified xsi:type="dcterms:W3CDTF">2020-08-24T08:01:46Z</dcterms:modified>
</cp:coreProperties>
</file>