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A85816"/>
    <a:srgbClr val="E8A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291824-FE8D-438A-99A0-6C1FA16FA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55671C-FD4C-483D-95D2-32142170C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C50E53-FA84-4F43-8551-82CCE576C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679D-4811-4281-B4F3-AF24B0B58654}" type="datetimeFigureOut">
              <a:rPr lang="ca-ES" smtClean="0"/>
              <a:t>31/7/2020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8FA9CA-C8F8-4356-8202-9DD8DFC05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E307D9-0C8B-4549-8D0F-D8AFCE292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BED0-AF29-4EEA-B91B-2224CA149C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3532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A6585-EBF2-49BB-B57D-F10A386AB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032841-7EA2-4429-B216-4759D5A63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28066A-C044-494D-A071-2ED81E17C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679D-4811-4281-B4F3-AF24B0B58654}" type="datetimeFigureOut">
              <a:rPr lang="ca-ES" smtClean="0"/>
              <a:t>31/7/2020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8E05BE-5B76-49AA-A92A-EA2793CF9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A7F2B2-1531-4280-816A-0F3D278A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BED0-AF29-4EEA-B91B-2224CA149C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4731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A961F6-6EFE-478A-946D-C13B4D174E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9C423F-7992-4284-8F5C-5680044EF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F0D46C-C6B7-45DA-B61F-A44AF44CD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679D-4811-4281-B4F3-AF24B0B58654}" type="datetimeFigureOut">
              <a:rPr lang="ca-ES" smtClean="0"/>
              <a:t>31/7/2020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B930EE-C2D4-478F-8F2F-2C68DDF97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B52407-DE06-4572-8D90-FA57D05AE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BED0-AF29-4EEA-B91B-2224CA149C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1622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33D510-C438-44E6-8FB3-990D2AD24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D212F7-03FC-4A6D-8C99-EC51235F1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69DD25-A52F-45A3-8759-4D6C42B44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679D-4811-4281-B4F3-AF24B0B58654}" type="datetimeFigureOut">
              <a:rPr lang="ca-ES" smtClean="0"/>
              <a:t>31/7/2020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1A41A9-B55F-4F66-B2FF-C74CA8580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8D7662-BB03-4133-BB1B-F167B8B72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BED0-AF29-4EEA-B91B-2224CA149C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287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66E79C-0472-489F-A177-FC61290C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7526F8-104C-46E5-B722-1D2DD0C48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2539B3-F4EC-4627-BD20-37A415FFB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679D-4811-4281-B4F3-AF24B0B58654}" type="datetimeFigureOut">
              <a:rPr lang="ca-ES" smtClean="0"/>
              <a:t>31/7/2020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CFAD68-1FEA-41BA-B0F3-F6F756FE5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C7B084-E722-45E5-90C7-C3BD4C1C3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BED0-AF29-4EEA-B91B-2224CA149C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8096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F9CD82-D04C-4A10-9D22-F73C8843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CB51EE-4D2F-4E4A-88D7-7901D46DDD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149CEA-E858-4743-A083-B75D7280F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00D174-06D5-4A3B-BB63-62F5C20A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679D-4811-4281-B4F3-AF24B0B58654}" type="datetimeFigureOut">
              <a:rPr lang="ca-ES" smtClean="0"/>
              <a:t>31/7/2020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36EBB6-CD3A-4D63-9A0B-D252DB0E5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10844B-7B01-482C-8194-956D3B6B8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BED0-AF29-4EEA-B91B-2224CA149C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1219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BC2B09-C9EC-4D01-A3AB-DAA412F0E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E45967-3BB2-457C-93A6-6B6F90028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0EBEF9-1C6D-4857-8035-C3BEC7DE0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5B65EF-C2B1-4EA5-A6E8-E4968B66D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22DE915-5BFD-467B-9741-BD0412DCDC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797903E-D282-4A43-BD10-013D4659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679D-4811-4281-B4F3-AF24B0B58654}" type="datetimeFigureOut">
              <a:rPr lang="ca-ES" smtClean="0"/>
              <a:t>31/7/2020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D56B495-B99B-4D9C-8755-1B315AC10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0F6416E-4E65-4114-BDD6-19EEF82E8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BED0-AF29-4EEA-B91B-2224CA149C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3514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4881A-EADD-410F-BA66-9EB1D4984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077E325-DAC6-49FE-8837-1D951FE43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679D-4811-4281-B4F3-AF24B0B58654}" type="datetimeFigureOut">
              <a:rPr lang="ca-ES" smtClean="0"/>
              <a:t>31/7/2020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3A19A47-EFA5-41E5-BFD2-2FAF7CFB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94B2FB3-499F-4429-9B8E-CE7F1D0D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BED0-AF29-4EEA-B91B-2224CA149C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7624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5E7B833-E0FE-4FA2-8F4B-C58F3A702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679D-4811-4281-B4F3-AF24B0B58654}" type="datetimeFigureOut">
              <a:rPr lang="ca-ES" smtClean="0"/>
              <a:t>31/7/2020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661682-ACE7-46F1-9BC2-3E75078E8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DD1C4B-6019-4012-AB1B-15642624B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BED0-AF29-4EEA-B91B-2224CA149C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982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065866-BCA2-4FD8-8DCD-BA5064A03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7B8C9B-685D-42D3-BCE0-4AAFE276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740851-7F8E-48AE-9551-0024D3A08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3AA555-C875-4BF2-B75A-603FC43C8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679D-4811-4281-B4F3-AF24B0B58654}" type="datetimeFigureOut">
              <a:rPr lang="ca-ES" smtClean="0"/>
              <a:t>31/7/2020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8EDDB1-69BF-4C33-B3D0-21737D69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1A0808-78AE-4C04-8DE5-249601395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BED0-AF29-4EEA-B91B-2224CA149C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0170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2362B4-747E-4CD0-A953-CE0C1D6BE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3DCEED3-B8DC-44A6-9729-7FF5A11DF5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9DCB5D6-764C-4C8E-9DAC-C59EFA558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AF48BB-35AA-44BB-8BBF-3AC5ED403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679D-4811-4281-B4F3-AF24B0B58654}" type="datetimeFigureOut">
              <a:rPr lang="ca-ES" smtClean="0"/>
              <a:t>31/7/2020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3B56BD-9BED-4152-86F6-5CC959DA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BCEAFF-C8B2-4BA3-BCD4-CD0ACA0D8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BED0-AF29-4EEA-B91B-2224CA149C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7052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F53A478-494D-4C9F-889A-C79F901C6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EEEBD2-45F1-4CD9-93B3-1ACC1BE82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D8F42B-786D-4DC6-8212-8A44F8E280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7679D-4811-4281-B4F3-AF24B0B58654}" type="datetimeFigureOut">
              <a:rPr lang="ca-ES" smtClean="0"/>
              <a:t>31/7/2020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5E6AED-A4F2-41A0-B6FF-13A1FBF843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B0AFC5-87A9-47D4-8410-B634F6CB3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5BED0-AF29-4EEA-B91B-2224CA149CE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3260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o cargol">
            <a:extLst>
              <a:ext uri="{FF2B5EF4-FFF2-40B4-BE49-F238E27FC236}">
                <a16:creationId xmlns:a16="http://schemas.microsoft.com/office/drawing/2014/main" id="{163E95F4-8F5B-4C20-82D8-F5CA063B9C98}"/>
              </a:ext>
            </a:extLst>
          </p:cNvPr>
          <p:cNvGrpSpPr/>
          <p:nvPr/>
        </p:nvGrpSpPr>
        <p:grpSpPr>
          <a:xfrm>
            <a:off x="290284" y="4949453"/>
            <a:ext cx="1800000" cy="1080000"/>
            <a:chOff x="139864" y="4962778"/>
            <a:chExt cx="2004139" cy="1086416"/>
          </a:xfrm>
        </p:grpSpPr>
        <p:sp>
          <p:nvSpPr>
            <p:cNvPr id="27" name="Elipse  cargol">
              <a:extLst>
                <a:ext uri="{FF2B5EF4-FFF2-40B4-BE49-F238E27FC236}">
                  <a16:creationId xmlns:a16="http://schemas.microsoft.com/office/drawing/2014/main" id="{0A2F500D-1ACD-4BF3-A12A-6916BD0BBE5E}"/>
                </a:ext>
              </a:extLst>
            </p:cNvPr>
            <p:cNvSpPr/>
            <p:nvPr/>
          </p:nvSpPr>
          <p:spPr>
            <a:xfrm>
              <a:off x="139864" y="4962778"/>
              <a:ext cx="2004139" cy="108641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0CA1D399-000A-4D79-A60B-955A52AB0359}"/>
                </a:ext>
              </a:extLst>
            </p:cNvPr>
            <p:cNvSpPr txBox="1"/>
            <p:nvPr/>
          </p:nvSpPr>
          <p:spPr>
            <a:xfrm>
              <a:off x="465046" y="5160261"/>
              <a:ext cx="14864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b="1" dirty="0">
                  <a:solidFill>
                    <a:schemeClr val="accent2">
                      <a:lumMod val="50000"/>
                    </a:schemeClr>
                  </a:solidFill>
                  <a:latin typeface="Escolar2" panose="00000400000000000000" pitchFamily="2" charset="0"/>
                </a:rPr>
                <a:t>cargol</a:t>
              </a:r>
            </a:p>
          </p:txBody>
        </p:sp>
      </p:grpSp>
      <p:grpSp>
        <p:nvGrpSpPr>
          <p:cNvPr id="36" name="Grupo bolet">
            <a:extLst>
              <a:ext uri="{FF2B5EF4-FFF2-40B4-BE49-F238E27FC236}">
                <a16:creationId xmlns:a16="http://schemas.microsoft.com/office/drawing/2014/main" id="{6FB8D9FF-870B-4B5E-BC8B-B858FD197B5C}"/>
              </a:ext>
            </a:extLst>
          </p:cNvPr>
          <p:cNvGrpSpPr/>
          <p:nvPr/>
        </p:nvGrpSpPr>
        <p:grpSpPr>
          <a:xfrm>
            <a:off x="2815836" y="4949453"/>
            <a:ext cx="1800000" cy="1080000"/>
            <a:chOff x="2882477" y="5009530"/>
            <a:chExt cx="2004139" cy="1086416"/>
          </a:xfrm>
        </p:grpSpPr>
        <p:sp>
          <p:nvSpPr>
            <p:cNvPr id="30" name="Elipse bolet">
              <a:extLst>
                <a:ext uri="{FF2B5EF4-FFF2-40B4-BE49-F238E27FC236}">
                  <a16:creationId xmlns:a16="http://schemas.microsoft.com/office/drawing/2014/main" id="{EA538A06-06E5-4CAD-9363-AB5B13D0E554}"/>
                </a:ext>
              </a:extLst>
            </p:cNvPr>
            <p:cNvSpPr/>
            <p:nvPr/>
          </p:nvSpPr>
          <p:spPr>
            <a:xfrm>
              <a:off x="2882477" y="5009530"/>
              <a:ext cx="2004139" cy="108641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488782CA-C17B-43C3-9DD8-31C9B4F597AE}"/>
                </a:ext>
              </a:extLst>
            </p:cNvPr>
            <p:cNvSpPr txBox="1"/>
            <p:nvPr/>
          </p:nvSpPr>
          <p:spPr>
            <a:xfrm>
              <a:off x="3207082" y="5207815"/>
              <a:ext cx="14864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3600" b="1" dirty="0">
                  <a:solidFill>
                    <a:schemeClr val="accent2">
                      <a:lumMod val="50000"/>
                    </a:schemeClr>
                  </a:solidFill>
                  <a:latin typeface="Escolar2" panose="00000400000000000000" pitchFamily="2" charset="0"/>
                </a:rPr>
                <a:t>bolet</a:t>
              </a:r>
            </a:p>
          </p:txBody>
        </p:sp>
      </p:grpSp>
      <p:grpSp>
        <p:nvGrpSpPr>
          <p:cNvPr id="39" name="Grupo fulla">
            <a:extLst>
              <a:ext uri="{FF2B5EF4-FFF2-40B4-BE49-F238E27FC236}">
                <a16:creationId xmlns:a16="http://schemas.microsoft.com/office/drawing/2014/main" id="{E8C04654-2D95-4934-B374-EBDDBD932955}"/>
              </a:ext>
            </a:extLst>
          </p:cNvPr>
          <p:cNvGrpSpPr/>
          <p:nvPr/>
        </p:nvGrpSpPr>
        <p:grpSpPr>
          <a:xfrm>
            <a:off x="5266164" y="4927027"/>
            <a:ext cx="1800000" cy="1080000"/>
            <a:chOff x="5523789" y="5009530"/>
            <a:chExt cx="2004139" cy="1086416"/>
          </a:xfrm>
        </p:grpSpPr>
        <p:sp>
          <p:nvSpPr>
            <p:cNvPr id="37" name="Elipse fulla">
              <a:extLst>
                <a:ext uri="{FF2B5EF4-FFF2-40B4-BE49-F238E27FC236}">
                  <a16:creationId xmlns:a16="http://schemas.microsoft.com/office/drawing/2014/main" id="{AADF8D11-F8A3-4998-B060-5CC8A134C821}"/>
                </a:ext>
              </a:extLst>
            </p:cNvPr>
            <p:cNvSpPr/>
            <p:nvPr/>
          </p:nvSpPr>
          <p:spPr>
            <a:xfrm>
              <a:off x="5523789" y="5009530"/>
              <a:ext cx="2004139" cy="108641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8DE31110-8D9D-4A65-893B-6D040564D9F6}"/>
                </a:ext>
              </a:extLst>
            </p:cNvPr>
            <p:cNvSpPr txBox="1"/>
            <p:nvPr/>
          </p:nvSpPr>
          <p:spPr>
            <a:xfrm>
              <a:off x="5803252" y="5256403"/>
              <a:ext cx="14864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3600" b="1" dirty="0">
                  <a:solidFill>
                    <a:schemeClr val="accent2">
                      <a:lumMod val="50000"/>
                    </a:schemeClr>
                  </a:solidFill>
                  <a:latin typeface="Escolar2" panose="00000400000000000000" pitchFamily="2" charset="0"/>
                </a:rPr>
                <a:t>fulla</a:t>
              </a:r>
            </a:p>
          </p:txBody>
        </p:sp>
      </p:grpSp>
      <p:grpSp>
        <p:nvGrpSpPr>
          <p:cNvPr id="41" name="Grupo carbassa">
            <a:extLst>
              <a:ext uri="{FF2B5EF4-FFF2-40B4-BE49-F238E27FC236}">
                <a16:creationId xmlns:a16="http://schemas.microsoft.com/office/drawing/2014/main" id="{D867BDC4-28F5-45A7-9060-68E8AA074FA2}"/>
              </a:ext>
            </a:extLst>
          </p:cNvPr>
          <p:cNvGrpSpPr/>
          <p:nvPr/>
        </p:nvGrpSpPr>
        <p:grpSpPr>
          <a:xfrm>
            <a:off x="7717384" y="4949453"/>
            <a:ext cx="1812978" cy="1080000"/>
            <a:chOff x="8082589" y="4987773"/>
            <a:chExt cx="2018589" cy="1086416"/>
          </a:xfrm>
        </p:grpSpPr>
        <p:sp>
          <p:nvSpPr>
            <p:cNvPr id="33" name="Elipse carbassa">
              <a:extLst>
                <a:ext uri="{FF2B5EF4-FFF2-40B4-BE49-F238E27FC236}">
                  <a16:creationId xmlns:a16="http://schemas.microsoft.com/office/drawing/2014/main" id="{36468DE9-A041-4B0B-A2D6-14483B9DE44F}"/>
                </a:ext>
              </a:extLst>
            </p:cNvPr>
            <p:cNvSpPr/>
            <p:nvPr/>
          </p:nvSpPr>
          <p:spPr>
            <a:xfrm>
              <a:off x="8089814" y="4987773"/>
              <a:ext cx="2004139" cy="108641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D2C958DD-D9E0-478B-903D-C6B38AAA5CD1}"/>
                </a:ext>
              </a:extLst>
            </p:cNvPr>
            <p:cNvSpPr txBox="1"/>
            <p:nvPr/>
          </p:nvSpPr>
          <p:spPr>
            <a:xfrm>
              <a:off x="8082589" y="5207814"/>
              <a:ext cx="2018589" cy="650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3600" b="1" dirty="0">
                  <a:solidFill>
                    <a:schemeClr val="accent2">
                      <a:lumMod val="50000"/>
                    </a:schemeClr>
                  </a:solidFill>
                  <a:latin typeface="Escolar2" panose="00000400000000000000" pitchFamily="2" charset="0"/>
                </a:rPr>
                <a:t>carbassa</a:t>
              </a:r>
            </a:p>
          </p:txBody>
        </p:sp>
      </p:grpSp>
      <p:grpSp>
        <p:nvGrpSpPr>
          <p:cNvPr id="43" name="Grupo arbre">
            <a:extLst>
              <a:ext uri="{FF2B5EF4-FFF2-40B4-BE49-F238E27FC236}">
                <a16:creationId xmlns:a16="http://schemas.microsoft.com/office/drawing/2014/main" id="{0FC5237F-210C-440D-9111-6312963DE38B}"/>
              </a:ext>
            </a:extLst>
          </p:cNvPr>
          <p:cNvGrpSpPr/>
          <p:nvPr/>
        </p:nvGrpSpPr>
        <p:grpSpPr>
          <a:xfrm>
            <a:off x="10181583" y="4949453"/>
            <a:ext cx="1800000" cy="1080000"/>
            <a:chOff x="10256879" y="4940219"/>
            <a:chExt cx="2004139" cy="1086416"/>
          </a:xfrm>
        </p:grpSpPr>
        <p:sp>
          <p:nvSpPr>
            <p:cNvPr id="34" name="Elipse arbre">
              <a:extLst>
                <a:ext uri="{FF2B5EF4-FFF2-40B4-BE49-F238E27FC236}">
                  <a16:creationId xmlns:a16="http://schemas.microsoft.com/office/drawing/2014/main" id="{D03835FB-1CDE-4DBD-AF0C-1A2CEE9CF9A2}"/>
                </a:ext>
              </a:extLst>
            </p:cNvPr>
            <p:cNvSpPr/>
            <p:nvPr/>
          </p:nvSpPr>
          <p:spPr>
            <a:xfrm>
              <a:off x="10256879" y="4940219"/>
              <a:ext cx="2004139" cy="108641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80EE72B2-98C1-4DAE-80EB-55BBC37ACD8B}"/>
                </a:ext>
              </a:extLst>
            </p:cNvPr>
            <p:cNvSpPr txBox="1"/>
            <p:nvPr/>
          </p:nvSpPr>
          <p:spPr>
            <a:xfrm>
              <a:off x="10487512" y="5160260"/>
              <a:ext cx="14864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3600" b="1" dirty="0">
                  <a:solidFill>
                    <a:schemeClr val="accent2">
                      <a:lumMod val="50000"/>
                    </a:schemeClr>
                  </a:solidFill>
                  <a:latin typeface="Escolar2" panose="00000400000000000000" pitchFamily="2" charset="0"/>
                </a:rPr>
                <a:t>arbre</a:t>
              </a:r>
            </a:p>
          </p:txBody>
        </p:sp>
      </p:grpSp>
      <p:pic>
        <p:nvPicPr>
          <p:cNvPr id="5" name="arbre" descr="Imagen que contiene dibujo, luz&#10;&#10;Descripción generada automáticamente">
            <a:extLst>
              <a:ext uri="{FF2B5EF4-FFF2-40B4-BE49-F238E27FC236}">
                <a16:creationId xmlns:a16="http://schemas.microsoft.com/office/drawing/2014/main" id="{0188D7DB-5DD3-4A91-A4F6-DF660D846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454" y="1061588"/>
            <a:ext cx="1800000" cy="2253237"/>
          </a:xfrm>
          <a:prstGeom prst="rect">
            <a:avLst/>
          </a:prstGeom>
        </p:spPr>
      </p:pic>
      <p:pic>
        <p:nvPicPr>
          <p:cNvPr id="7" name="bolet" descr="Imagen que contiene dibujo&#10;&#10;Descripción generada automáticamente">
            <a:extLst>
              <a:ext uri="{FF2B5EF4-FFF2-40B4-BE49-F238E27FC236}">
                <a16:creationId xmlns:a16="http://schemas.microsoft.com/office/drawing/2014/main" id="{CCB35BCF-8438-4B52-A6E6-20B908EF43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4" y="1297223"/>
            <a:ext cx="1501783" cy="1781967"/>
          </a:xfrm>
          <a:prstGeom prst="rect">
            <a:avLst/>
          </a:prstGeom>
        </p:spPr>
      </p:pic>
      <p:pic>
        <p:nvPicPr>
          <p:cNvPr id="9" name="carbassa" descr="Imagen que contiene dibujo, alimentos&#10;&#10;Descripción generada automáticamente">
            <a:extLst>
              <a:ext uri="{FF2B5EF4-FFF2-40B4-BE49-F238E27FC236}">
                <a16:creationId xmlns:a16="http://schemas.microsoft.com/office/drawing/2014/main" id="{E209271A-14A4-4512-B89B-535E7F0F80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164" y="1207609"/>
            <a:ext cx="1800000" cy="1961194"/>
          </a:xfrm>
          <a:prstGeom prst="rect">
            <a:avLst/>
          </a:prstGeom>
        </p:spPr>
      </p:pic>
      <p:pic>
        <p:nvPicPr>
          <p:cNvPr id="11" name="cargol" descr="Imagen que contiene dibujo&#10;&#10;Descripción generada automáticamente">
            <a:extLst>
              <a:ext uri="{FF2B5EF4-FFF2-40B4-BE49-F238E27FC236}">
                <a16:creationId xmlns:a16="http://schemas.microsoft.com/office/drawing/2014/main" id="{5CCCDA12-11F6-465C-9E6E-36B5EA4703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763" y="1471732"/>
            <a:ext cx="2041951" cy="1432948"/>
          </a:xfrm>
          <a:prstGeom prst="rect">
            <a:avLst/>
          </a:prstGeom>
        </p:spPr>
      </p:pic>
      <p:pic>
        <p:nvPicPr>
          <p:cNvPr id="13" name="fulla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AB8795F-51EF-442C-92E6-29978563A1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429" y="1297223"/>
            <a:ext cx="2001287" cy="1781967"/>
          </a:xfrm>
          <a:prstGeom prst="rect">
            <a:avLst/>
          </a:prstGeom>
        </p:spPr>
      </p:pic>
      <p:sp>
        <p:nvSpPr>
          <p:cNvPr id="15" name="Rectángulo 1">
            <a:extLst>
              <a:ext uri="{FF2B5EF4-FFF2-40B4-BE49-F238E27FC236}">
                <a16:creationId xmlns:a16="http://schemas.microsoft.com/office/drawing/2014/main" id="{41B0D7A7-4124-4FCF-95A4-C1C54DA7A547}"/>
              </a:ext>
            </a:extLst>
          </p:cNvPr>
          <p:cNvSpPr/>
          <p:nvPr/>
        </p:nvSpPr>
        <p:spPr>
          <a:xfrm>
            <a:off x="295602" y="958320"/>
            <a:ext cx="1910281" cy="2462543"/>
          </a:xfrm>
          <a:prstGeom prst="rect">
            <a:avLst/>
          </a:prstGeom>
          <a:solidFill>
            <a:srgbClr val="E8A64E"/>
          </a:solidFill>
          <a:ln w="76200">
            <a:solidFill>
              <a:srgbClr val="A858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</a:p>
          <a:p>
            <a:pPr algn="ctr"/>
            <a:endParaRPr lang="ca-ES" dirty="0"/>
          </a:p>
        </p:txBody>
      </p:sp>
      <p:sp>
        <p:nvSpPr>
          <p:cNvPr id="16" name="Rectángulo 2">
            <a:extLst>
              <a:ext uri="{FF2B5EF4-FFF2-40B4-BE49-F238E27FC236}">
                <a16:creationId xmlns:a16="http://schemas.microsoft.com/office/drawing/2014/main" id="{92991932-7BF5-4670-8B5D-BD2EBB82249A}"/>
              </a:ext>
            </a:extLst>
          </p:cNvPr>
          <p:cNvSpPr/>
          <p:nvPr/>
        </p:nvSpPr>
        <p:spPr>
          <a:xfrm>
            <a:off x="2746419" y="958320"/>
            <a:ext cx="1910281" cy="2462543"/>
          </a:xfrm>
          <a:prstGeom prst="rect">
            <a:avLst/>
          </a:prstGeom>
          <a:solidFill>
            <a:srgbClr val="E8A64E"/>
          </a:solidFill>
          <a:ln w="76200">
            <a:solidFill>
              <a:srgbClr val="A858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7" name="Rectángulo 3">
            <a:extLst>
              <a:ext uri="{FF2B5EF4-FFF2-40B4-BE49-F238E27FC236}">
                <a16:creationId xmlns:a16="http://schemas.microsoft.com/office/drawing/2014/main" id="{BAAEB0B1-7EF9-42D1-9428-557971EE9B16}"/>
              </a:ext>
            </a:extLst>
          </p:cNvPr>
          <p:cNvSpPr/>
          <p:nvPr/>
        </p:nvSpPr>
        <p:spPr>
          <a:xfrm>
            <a:off x="5197236" y="958320"/>
            <a:ext cx="1910281" cy="2462543"/>
          </a:xfrm>
          <a:prstGeom prst="rect">
            <a:avLst/>
          </a:prstGeom>
          <a:solidFill>
            <a:srgbClr val="E8A64E"/>
          </a:solidFill>
          <a:ln w="76200">
            <a:solidFill>
              <a:srgbClr val="A858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8" name="Rectángulo 4">
            <a:extLst>
              <a:ext uri="{FF2B5EF4-FFF2-40B4-BE49-F238E27FC236}">
                <a16:creationId xmlns:a16="http://schemas.microsoft.com/office/drawing/2014/main" id="{E737C83D-81FF-4A0E-8A76-BA5A0EA3575F}"/>
              </a:ext>
            </a:extLst>
          </p:cNvPr>
          <p:cNvSpPr/>
          <p:nvPr/>
        </p:nvSpPr>
        <p:spPr>
          <a:xfrm>
            <a:off x="7648053" y="958320"/>
            <a:ext cx="1910281" cy="2462543"/>
          </a:xfrm>
          <a:prstGeom prst="rect">
            <a:avLst/>
          </a:prstGeom>
          <a:solidFill>
            <a:srgbClr val="E8A64E"/>
          </a:solidFill>
          <a:ln w="76200">
            <a:solidFill>
              <a:srgbClr val="A858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19" name="Rectángulo 5">
            <a:extLst>
              <a:ext uri="{FF2B5EF4-FFF2-40B4-BE49-F238E27FC236}">
                <a16:creationId xmlns:a16="http://schemas.microsoft.com/office/drawing/2014/main" id="{5E3866E7-D8A5-486B-8187-92AE4F5FDC27}"/>
              </a:ext>
            </a:extLst>
          </p:cNvPr>
          <p:cNvSpPr/>
          <p:nvPr/>
        </p:nvSpPr>
        <p:spPr>
          <a:xfrm>
            <a:off x="10098871" y="958320"/>
            <a:ext cx="1910281" cy="2462543"/>
          </a:xfrm>
          <a:prstGeom prst="rect">
            <a:avLst/>
          </a:prstGeom>
          <a:solidFill>
            <a:srgbClr val="E8A64E"/>
          </a:solidFill>
          <a:ln w="76200">
            <a:solidFill>
              <a:srgbClr val="A858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22" name="Rectángulo 6">
            <a:extLst>
              <a:ext uri="{FF2B5EF4-FFF2-40B4-BE49-F238E27FC236}">
                <a16:creationId xmlns:a16="http://schemas.microsoft.com/office/drawing/2014/main" id="{65A2E673-2AAB-40DF-924B-08BFA95FF49D}"/>
              </a:ext>
            </a:extLst>
          </p:cNvPr>
          <p:cNvSpPr/>
          <p:nvPr/>
        </p:nvSpPr>
        <p:spPr>
          <a:xfrm>
            <a:off x="298243" y="4142435"/>
            <a:ext cx="1910281" cy="2462543"/>
          </a:xfrm>
          <a:prstGeom prst="rect">
            <a:avLst/>
          </a:prstGeom>
          <a:solidFill>
            <a:srgbClr val="E8A64E"/>
          </a:solidFill>
          <a:ln w="76200">
            <a:solidFill>
              <a:srgbClr val="A858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23" name="Rectángulo 7">
            <a:extLst>
              <a:ext uri="{FF2B5EF4-FFF2-40B4-BE49-F238E27FC236}">
                <a16:creationId xmlns:a16="http://schemas.microsoft.com/office/drawing/2014/main" id="{34D6AC5A-6217-4FB4-9FDD-C8EF843DF671}"/>
              </a:ext>
            </a:extLst>
          </p:cNvPr>
          <p:cNvSpPr/>
          <p:nvPr/>
        </p:nvSpPr>
        <p:spPr>
          <a:xfrm>
            <a:off x="2745508" y="4142435"/>
            <a:ext cx="1910281" cy="2462543"/>
          </a:xfrm>
          <a:prstGeom prst="rect">
            <a:avLst/>
          </a:prstGeom>
          <a:solidFill>
            <a:srgbClr val="E8A64E"/>
          </a:solidFill>
          <a:ln w="76200">
            <a:solidFill>
              <a:srgbClr val="A858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24" name="Rectángulo 8">
            <a:extLst>
              <a:ext uri="{FF2B5EF4-FFF2-40B4-BE49-F238E27FC236}">
                <a16:creationId xmlns:a16="http://schemas.microsoft.com/office/drawing/2014/main" id="{815CED1A-EA88-43AE-AF64-CE5C424C902E}"/>
              </a:ext>
            </a:extLst>
          </p:cNvPr>
          <p:cNvSpPr/>
          <p:nvPr/>
        </p:nvSpPr>
        <p:spPr>
          <a:xfrm>
            <a:off x="5192773" y="4142435"/>
            <a:ext cx="1910281" cy="2462543"/>
          </a:xfrm>
          <a:prstGeom prst="rect">
            <a:avLst/>
          </a:prstGeom>
          <a:solidFill>
            <a:srgbClr val="E8A64E"/>
          </a:solidFill>
          <a:ln w="76200">
            <a:solidFill>
              <a:srgbClr val="A858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25" name="Rectángulo 9">
            <a:extLst>
              <a:ext uri="{FF2B5EF4-FFF2-40B4-BE49-F238E27FC236}">
                <a16:creationId xmlns:a16="http://schemas.microsoft.com/office/drawing/2014/main" id="{A1802480-DEAD-4AB0-9D13-FB900ACA6204}"/>
              </a:ext>
            </a:extLst>
          </p:cNvPr>
          <p:cNvSpPr/>
          <p:nvPr/>
        </p:nvSpPr>
        <p:spPr>
          <a:xfrm>
            <a:off x="7640038" y="4142435"/>
            <a:ext cx="1910281" cy="2462543"/>
          </a:xfrm>
          <a:prstGeom prst="rect">
            <a:avLst/>
          </a:prstGeom>
          <a:solidFill>
            <a:srgbClr val="E8A64E"/>
          </a:solidFill>
          <a:ln w="76200">
            <a:solidFill>
              <a:srgbClr val="A858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26" name="Rectángulo 10">
            <a:extLst>
              <a:ext uri="{FF2B5EF4-FFF2-40B4-BE49-F238E27FC236}">
                <a16:creationId xmlns:a16="http://schemas.microsoft.com/office/drawing/2014/main" id="{D8C8862A-7923-4CA3-AE9A-E08B6CAA2DB6}"/>
              </a:ext>
            </a:extLst>
          </p:cNvPr>
          <p:cNvSpPr/>
          <p:nvPr/>
        </p:nvSpPr>
        <p:spPr>
          <a:xfrm>
            <a:off x="10087304" y="4142435"/>
            <a:ext cx="1910281" cy="2462543"/>
          </a:xfrm>
          <a:prstGeom prst="rect">
            <a:avLst/>
          </a:prstGeom>
          <a:solidFill>
            <a:srgbClr val="E8A64E"/>
          </a:solidFill>
          <a:ln w="76200">
            <a:solidFill>
              <a:srgbClr val="A858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8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1224B586-A1D7-40CD-94BD-C031ACB522BB}"/>
              </a:ext>
            </a:extLst>
          </p:cNvPr>
          <p:cNvSpPr txBox="1"/>
          <p:nvPr/>
        </p:nvSpPr>
        <p:spPr>
          <a:xfrm flipH="1" flipV="1">
            <a:off x="942392" y="2680404"/>
            <a:ext cx="98783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88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15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Escolar2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 Comellas Playà</dc:creator>
  <cp:lastModifiedBy>Joan Comellas Playà</cp:lastModifiedBy>
  <cp:revision>8</cp:revision>
  <dcterms:created xsi:type="dcterms:W3CDTF">2020-07-31T10:09:14Z</dcterms:created>
  <dcterms:modified xsi:type="dcterms:W3CDTF">2020-07-31T11:37:30Z</dcterms:modified>
</cp:coreProperties>
</file>