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FDD6"/>
    <a:srgbClr val="65D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8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616A1-021E-5A44-96EA-3F145A773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DECD99-D58C-744A-8F9A-CC70AE17F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E714E-7F74-0B44-93E5-9F8769988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063-A074-BA40-B021-196C3D8735CF}" type="datetimeFigureOut">
              <a:rPr lang="en-ES" smtClean="0"/>
              <a:t>04/08/2020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D84BF-729D-6D40-A0A0-4A354D4A6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405E0-F8CC-5749-B4EC-A58AB4E41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731D-3F35-284A-A143-E06F7DF38B1F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53589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566E7-7259-B241-A2D7-11EFDFB1B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3F28A-7B2A-5740-B9D9-713518AEC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19539-544E-F14F-A768-466070304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063-A074-BA40-B021-196C3D8735CF}" type="datetimeFigureOut">
              <a:rPr lang="en-ES" smtClean="0"/>
              <a:t>04/08/2020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0E31B-BD08-004E-89F7-786203DE5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DAD04-8239-C040-8F36-61D0059FE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731D-3F35-284A-A143-E06F7DF38B1F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4143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1951D4-464A-EE43-80A0-B9C04AA942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C93FA-2FBD-5544-B7BB-D62E01EC8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B0493-78FA-A64C-85B2-4F150CA25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063-A074-BA40-B021-196C3D8735CF}" type="datetimeFigureOut">
              <a:rPr lang="en-ES" smtClean="0"/>
              <a:t>04/08/2020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CE48E-199F-424B-9A22-1E2269857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82460-0420-6F41-9C9F-872558BB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731D-3F35-284A-A143-E06F7DF38B1F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20046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4AD2D-7867-2646-8578-09FF6C96E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9DD25-1039-4E41-9242-8D65513FC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155DF-8F45-084A-8CA7-D09765DE9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063-A074-BA40-B021-196C3D8735CF}" type="datetimeFigureOut">
              <a:rPr lang="en-ES" smtClean="0"/>
              <a:t>04/08/2020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90490-BA78-EE45-93FA-D545DB550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0C28F-EACE-534B-B3A2-9BCB06C55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731D-3F35-284A-A143-E06F7DF38B1F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76439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207C6-034D-6D43-9C54-2C6963035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48C51-5914-E646-AC29-9B46D0B87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9B528-317A-3B41-89BC-FE773C06B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063-A074-BA40-B021-196C3D8735CF}" type="datetimeFigureOut">
              <a:rPr lang="en-ES" smtClean="0"/>
              <a:t>04/08/2020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FC02F-723B-9B42-9CD9-21977584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06AF0-6BF9-584A-9F3D-459C1165F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731D-3F35-284A-A143-E06F7DF38B1F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46855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E4524-AED4-BD4D-97FA-434F9D6C2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CE3D5-FB14-8644-9DDD-0D0F4C8018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6AEBD0-C48F-1C4A-9652-7EBEF8405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E2B8C-1E1F-5B48-8AD9-CE2EBE88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063-A074-BA40-B021-196C3D8735CF}" type="datetimeFigureOut">
              <a:rPr lang="en-ES" smtClean="0"/>
              <a:t>04/08/2020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38FB0-9603-D446-B741-3498EC49C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68E0C-45CC-3042-8729-36C3C5890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731D-3F35-284A-A143-E06F7DF38B1F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454047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7C0BA-D28D-D545-8EC8-9913FDA73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C8A09-F334-084E-88AD-63482B2C9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F5C4FA-0E31-1445-BB3A-52560FCE1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D74F66-23EB-A149-B16D-61E480569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BEC849-2C4F-394F-9D83-C46D038313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C547D1-490C-7C41-99AD-48694FCD4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063-A074-BA40-B021-196C3D8735CF}" type="datetimeFigureOut">
              <a:rPr lang="en-ES" smtClean="0"/>
              <a:t>04/08/2020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002975-5A43-3449-A79B-896151D01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BD2147-BF1C-0947-BF26-E9815DD49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731D-3F35-284A-A143-E06F7DF38B1F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94004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CBA8F-70CD-4B45-95B5-F0CCFE30C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96B252-3E2D-B14D-B08A-2B1908CDF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063-A074-BA40-B021-196C3D8735CF}" type="datetimeFigureOut">
              <a:rPr lang="en-ES" smtClean="0"/>
              <a:t>04/08/2020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9F497C-E4F6-8249-8D49-D8E223310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9CF2B4-BA38-A04E-B74B-C9BE30BC7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731D-3F35-284A-A143-E06F7DF38B1F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4568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EF64B7-2002-0A44-A0C8-B33273FBE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063-A074-BA40-B021-196C3D8735CF}" type="datetimeFigureOut">
              <a:rPr lang="en-ES" smtClean="0"/>
              <a:t>04/08/2020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CBE296-F49F-464C-A986-3B098C950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1C17D-6E8B-404E-9F40-9F1B622F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731D-3F35-284A-A143-E06F7DF38B1F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48874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67A47-A50C-5C41-B4B5-2D21C6DF9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632FD-B7FA-BD45-9A0C-9808A2EA2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16EB9F-E365-394E-BAE5-1E8637110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C178D-8FE3-EF40-BA6D-1430F7A2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063-A074-BA40-B021-196C3D8735CF}" type="datetimeFigureOut">
              <a:rPr lang="en-ES" smtClean="0"/>
              <a:t>04/08/2020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ABCF83-3C17-3248-AA28-257795550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58453-0634-E74F-8952-2DA61458C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731D-3F35-284A-A143-E06F7DF38B1F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97215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805CC-A234-2040-8EEA-C38A11FCB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C8AC86-1988-E648-8E4E-18F035F959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F06BC-1D2C-B742-BA0C-8CC5D25AB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8B324-4A4D-7A41-A995-AE91A5F5D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063-A074-BA40-B021-196C3D8735CF}" type="datetimeFigureOut">
              <a:rPr lang="en-ES" smtClean="0"/>
              <a:t>04/08/2020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F7BE4-E29C-5A4A-A6B6-BFB909F77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9BCB0-F583-5D4F-A910-C9C0510E1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731D-3F35-284A-A143-E06F7DF38B1F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40618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0DECCF-C8DC-AC40-97CD-FDE5A42D4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79E2C-1906-0D4E-9266-DEE1C6088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FB6F2-BA17-AF43-B74D-907814C64C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C8063-A074-BA40-B021-196C3D8735CF}" type="datetimeFigureOut">
              <a:rPr lang="en-ES" smtClean="0"/>
              <a:t>04/08/2020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E40B4-6D92-694C-A443-64D4C2BD8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DC79C-CA87-094B-90F7-68AA8FA0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731D-3F35-284A-A143-E06F7DF38B1F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12670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cajonera2">
            <a:extLst>
              <a:ext uri="{FF2B5EF4-FFF2-40B4-BE49-F238E27FC236}">
                <a16:creationId xmlns:a16="http://schemas.microsoft.com/office/drawing/2014/main" id="{C252D90B-799E-7B42-BEC1-FF3F1048FB2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813186" y="799900"/>
            <a:ext cx="1800000" cy="1800000"/>
          </a:xfrm>
          <a:prstGeom prst="rect">
            <a:avLst/>
          </a:prstGeom>
        </p:spPr>
      </p:pic>
      <p:pic>
        <p:nvPicPr>
          <p:cNvPr id="7" name="silla1">
            <a:extLst>
              <a:ext uri="{FF2B5EF4-FFF2-40B4-BE49-F238E27FC236}">
                <a16:creationId xmlns:a16="http://schemas.microsoft.com/office/drawing/2014/main" id="{4F7F5890-259D-8C49-A6DA-9FF0470AA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4674" y="830600"/>
            <a:ext cx="1800000" cy="1800000"/>
          </a:xfrm>
          <a:prstGeom prst="rect">
            <a:avLst/>
          </a:prstGeom>
        </p:spPr>
      </p:pic>
      <p:pic>
        <p:nvPicPr>
          <p:cNvPr id="9" name="cama1">
            <a:extLst>
              <a:ext uri="{FF2B5EF4-FFF2-40B4-BE49-F238E27FC236}">
                <a16:creationId xmlns:a16="http://schemas.microsoft.com/office/drawing/2014/main" id="{6C73EAFC-D0E1-9A4C-8BFB-26E3B89A99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3014" y="830600"/>
            <a:ext cx="1800000" cy="1800000"/>
          </a:xfrm>
          <a:prstGeom prst="rect">
            <a:avLst/>
          </a:prstGeom>
        </p:spPr>
      </p:pic>
      <p:pic>
        <p:nvPicPr>
          <p:cNvPr id="11" name="sofá2">
            <a:extLst>
              <a:ext uri="{FF2B5EF4-FFF2-40B4-BE49-F238E27FC236}">
                <a16:creationId xmlns:a16="http://schemas.microsoft.com/office/drawing/2014/main" id="{05BA06F0-3A84-8C43-8BB2-B4489F2759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7841" y="3327401"/>
            <a:ext cx="1800000" cy="1800000"/>
          </a:xfrm>
          <a:prstGeom prst="rect">
            <a:avLst/>
          </a:prstGeom>
        </p:spPr>
      </p:pic>
      <p:pic>
        <p:nvPicPr>
          <p:cNvPr id="13" name="mesa1">
            <a:extLst>
              <a:ext uri="{FF2B5EF4-FFF2-40B4-BE49-F238E27FC236}">
                <a16:creationId xmlns:a16="http://schemas.microsoft.com/office/drawing/2014/main" id="{6DAB40DD-6BAA-8847-AF5D-8AD81D8249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1354" y="830600"/>
            <a:ext cx="1800000" cy="1800000"/>
          </a:xfrm>
          <a:prstGeom prst="rect">
            <a:avLst/>
          </a:prstGeom>
        </p:spPr>
      </p:pic>
      <p:pic>
        <p:nvPicPr>
          <p:cNvPr id="14" name="cajonera1">
            <a:extLst>
              <a:ext uri="{FF2B5EF4-FFF2-40B4-BE49-F238E27FC236}">
                <a16:creationId xmlns:a16="http://schemas.microsoft.com/office/drawing/2014/main" id="{B29D3145-1B37-6142-B9CB-9D7EF006D35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902184" y="830600"/>
            <a:ext cx="1800000" cy="1800000"/>
          </a:xfrm>
          <a:prstGeom prst="rect">
            <a:avLst/>
          </a:prstGeom>
        </p:spPr>
      </p:pic>
      <p:pic>
        <p:nvPicPr>
          <p:cNvPr id="15" name="silla2">
            <a:extLst>
              <a:ext uri="{FF2B5EF4-FFF2-40B4-BE49-F238E27FC236}">
                <a16:creationId xmlns:a16="http://schemas.microsoft.com/office/drawing/2014/main" id="{0C3B1847-255B-A640-A26F-31A457085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4598" y="3429000"/>
            <a:ext cx="1800000" cy="1800000"/>
          </a:xfrm>
          <a:prstGeom prst="rect">
            <a:avLst/>
          </a:prstGeom>
        </p:spPr>
      </p:pic>
      <p:pic>
        <p:nvPicPr>
          <p:cNvPr id="16" name="cama2">
            <a:extLst>
              <a:ext uri="{FF2B5EF4-FFF2-40B4-BE49-F238E27FC236}">
                <a16:creationId xmlns:a16="http://schemas.microsoft.com/office/drawing/2014/main" id="{9DAE036F-D6F2-0A42-9EE6-59FE21B99D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6220" y="3358100"/>
            <a:ext cx="1800000" cy="1800000"/>
          </a:xfrm>
          <a:prstGeom prst="rect">
            <a:avLst/>
          </a:prstGeom>
        </p:spPr>
      </p:pic>
      <p:pic>
        <p:nvPicPr>
          <p:cNvPr id="17" name="sofá1">
            <a:extLst>
              <a:ext uri="{FF2B5EF4-FFF2-40B4-BE49-F238E27FC236}">
                <a16:creationId xmlns:a16="http://schemas.microsoft.com/office/drawing/2014/main" id="{6DC889DA-3CE6-1D4B-923A-4101409AE2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2976" y="3429000"/>
            <a:ext cx="1800000" cy="1800000"/>
          </a:xfrm>
          <a:prstGeom prst="rect">
            <a:avLst/>
          </a:prstGeom>
        </p:spPr>
      </p:pic>
      <p:pic>
        <p:nvPicPr>
          <p:cNvPr id="18" name="mesa2">
            <a:extLst>
              <a:ext uri="{FF2B5EF4-FFF2-40B4-BE49-F238E27FC236}">
                <a16:creationId xmlns:a16="http://schemas.microsoft.com/office/drawing/2014/main" id="{F3F89CE2-91C7-F844-9832-20B37FCF10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1354" y="3429000"/>
            <a:ext cx="1800000" cy="1800000"/>
          </a:xfrm>
          <a:prstGeom prst="rect">
            <a:avLst/>
          </a:prstGeom>
        </p:spPr>
      </p:pic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1D353890-981F-0E4C-9200-F1D9F4ACE887}"/>
              </a:ext>
            </a:extLst>
          </p:cNvPr>
          <p:cNvSpPr/>
          <p:nvPr/>
        </p:nvSpPr>
        <p:spPr>
          <a:xfrm>
            <a:off x="334159" y="117374"/>
            <a:ext cx="2116898" cy="2880987"/>
          </a:xfrm>
          <a:prstGeom prst="roundRect">
            <a:avLst/>
          </a:prstGeom>
          <a:solidFill>
            <a:srgbClr val="65DDB9"/>
          </a:solidFill>
          <a:ln w="38100">
            <a:solidFill>
              <a:srgbClr val="73F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8800" dirty="0">
                <a:solidFill>
                  <a:srgbClr val="73FDD6"/>
                </a:solidFill>
                <a:latin typeface="Action Man" pitchFamily="2" charset="0"/>
              </a:rPr>
              <a:t>1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ED20CF17-0655-FE4B-A3CE-D50B74EFBA82}"/>
              </a:ext>
            </a:extLst>
          </p:cNvPr>
          <p:cNvSpPr/>
          <p:nvPr/>
        </p:nvSpPr>
        <p:spPr>
          <a:xfrm>
            <a:off x="2732485" y="197392"/>
            <a:ext cx="2116898" cy="2880987"/>
          </a:xfrm>
          <a:prstGeom prst="roundRect">
            <a:avLst/>
          </a:prstGeom>
          <a:solidFill>
            <a:srgbClr val="65DDB9"/>
          </a:solidFill>
          <a:ln w="38100">
            <a:solidFill>
              <a:srgbClr val="73F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8800" dirty="0">
                <a:solidFill>
                  <a:srgbClr val="73FDD6"/>
                </a:solidFill>
                <a:latin typeface="Action Man" pitchFamily="2" charset="0"/>
              </a:rPr>
              <a:t>2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76270FE-65D2-7A4F-A862-F982AC58D481}"/>
              </a:ext>
            </a:extLst>
          </p:cNvPr>
          <p:cNvSpPr/>
          <p:nvPr/>
        </p:nvSpPr>
        <p:spPr>
          <a:xfrm>
            <a:off x="5127279" y="188506"/>
            <a:ext cx="2116898" cy="2880987"/>
          </a:xfrm>
          <a:prstGeom prst="roundRect">
            <a:avLst/>
          </a:prstGeom>
          <a:solidFill>
            <a:srgbClr val="65DDB9"/>
          </a:solidFill>
          <a:ln w="38100">
            <a:solidFill>
              <a:srgbClr val="73F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8800" dirty="0">
                <a:solidFill>
                  <a:srgbClr val="73FDD6"/>
                </a:solidFill>
                <a:latin typeface="Action Man" pitchFamily="2" charset="0"/>
              </a:rPr>
              <a:t>3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BEF851EA-23A5-3B42-BCF4-20C52CCB00EF}"/>
              </a:ext>
            </a:extLst>
          </p:cNvPr>
          <p:cNvSpPr/>
          <p:nvPr/>
        </p:nvSpPr>
        <p:spPr>
          <a:xfrm>
            <a:off x="7523839" y="188506"/>
            <a:ext cx="2116898" cy="2880987"/>
          </a:xfrm>
          <a:prstGeom prst="roundRect">
            <a:avLst/>
          </a:prstGeom>
          <a:solidFill>
            <a:srgbClr val="65DDB9"/>
          </a:solidFill>
          <a:ln w="38100">
            <a:solidFill>
              <a:srgbClr val="73F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8800" dirty="0">
                <a:solidFill>
                  <a:srgbClr val="73FDD6"/>
                </a:solidFill>
                <a:latin typeface="Action Man" pitchFamily="2" charset="0"/>
              </a:rPr>
              <a:t>4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9647245-9AF9-6141-98F5-F8B868D96978}"/>
              </a:ext>
            </a:extLst>
          </p:cNvPr>
          <p:cNvSpPr/>
          <p:nvPr/>
        </p:nvSpPr>
        <p:spPr>
          <a:xfrm>
            <a:off x="9920400" y="188506"/>
            <a:ext cx="2116898" cy="2880987"/>
          </a:xfrm>
          <a:prstGeom prst="roundRect">
            <a:avLst/>
          </a:prstGeom>
          <a:solidFill>
            <a:srgbClr val="65DDB9"/>
          </a:solidFill>
          <a:ln w="38100">
            <a:solidFill>
              <a:srgbClr val="73F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8800" dirty="0">
                <a:solidFill>
                  <a:srgbClr val="73FDD6"/>
                </a:solidFill>
                <a:latin typeface="Action Man" pitchFamily="2" charset="0"/>
              </a:rPr>
              <a:t>5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966ECDD5-BFEE-604E-A808-13E331B17555}"/>
              </a:ext>
            </a:extLst>
          </p:cNvPr>
          <p:cNvSpPr/>
          <p:nvPr/>
        </p:nvSpPr>
        <p:spPr>
          <a:xfrm>
            <a:off x="353913" y="3200187"/>
            <a:ext cx="2116898" cy="2880987"/>
          </a:xfrm>
          <a:prstGeom prst="roundRect">
            <a:avLst/>
          </a:prstGeom>
          <a:solidFill>
            <a:srgbClr val="65DDB9"/>
          </a:solidFill>
          <a:ln w="38100">
            <a:solidFill>
              <a:srgbClr val="73F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8800" dirty="0">
                <a:solidFill>
                  <a:srgbClr val="73FDD6"/>
                </a:solidFill>
                <a:latin typeface="Action Man" pitchFamily="2" charset="0"/>
              </a:rPr>
              <a:t>6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9C5BD5B9-4089-3B4B-B571-F2D9D0C6A2A4}"/>
              </a:ext>
            </a:extLst>
          </p:cNvPr>
          <p:cNvSpPr/>
          <p:nvPr/>
        </p:nvSpPr>
        <p:spPr>
          <a:xfrm>
            <a:off x="2746645" y="3200188"/>
            <a:ext cx="2116898" cy="2880987"/>
          </a:xfrm>
          <a:prstGeom prst="roundRect">
            <a:avLst/>
          </a:prstGeom>
          <a:solidFill>
            <a:srgbClr val="65DDB9"/>
          </a:solidFill>
          <a:ln w="38100">
            <a:solidFill>
              <a:srgbClr val="73F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8800" dirty="0">
                <a:solidFill>
                  <a:srgbClr val="73FDD6"/>
                </a:solidFill>
                <a:latin typeface="Action Man" pitchFamily="2" charset="0"/>
              </a:rPr>
              <a:t>7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BA3EC2B2-B6EF-9649-9782-93E611EFB4EC}"/>
              </a:ext>
            </a:extLst>
          </p:cNvPr>
          <p:cNvSpPr/>
          <p:nvPr/>
        </p:nvSpPr>
        <p:spPr>
          <a:xfrm>
            <a:off x="5139377" y="3200189"/>
            <a:ext cx="2116898" cy="2880987"/>
          </a:xfrm>
          <a:prstGeom prst="roundRect">
            <a:avLst/>
          </a:prstGeom>
          <a:solidFill>
            <a:srgbClr val="65DDB9"/>
          </a:solidFill>
          <a:ln w="38100">
            <a:solidFill>
              <a:srgbClr val="73F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8800" dirty="0">
                <a:solidFill>
                  <a:srgbClr val="73FDD6"/>
                </a:solidFill>
                <a:latin typeface="Action Man" pitchFamily="2" charset="0"/>
              </a:rPr>
              <a:t>8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0112787D-4077-7E46-8265-C158A623C9DC}"/>
              </a:ext>
            </a:extLst>
          </p:cNvPr>
          <p:cNvSpPr/>
          <p:nvPr/>
        </p:nvSpPr>
        <p:spPr>
          <a:xfrm>
            <a:off x="7532109" y="3200187"/>
            <a:ext cx="2116898" cy="2880987"/>
          </a:xfrm>
          <a:prstGeom prst="roundRect">
            <a:avLst/>
          </a:prstGeom>
          <a:solidFill>
            <a:srgbClr val="65DDB9"/>
          </a:solidFill>
          <a:ln w="38100">
            <a:solidFill>
              <a:srgbClr val="73F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8800" dirty="0">
                <a:solidFill>
                  <a:srgbClr val="73FDD6"/>
                </a:solidFill>
                <a:latin typeface="Action Man" pitchFamily="2" charset="0"/>
              </a:rPr>
              <a:t>9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AF54FEA-8B61-4B4F-B858-3D6181475983}"/>
              </a:ext>
            </a:extLst>
          </p:cNvPr>
          <p:cNvSpPr/>
          <p:nvPr/>
        </p:nvSpPr>
        <p:spPr>
          <a:xfrm>
            <a:off x="9924843" y="3200186"/>
            <a:ext cx="2116898" cy="2880987"/>
          </a:xfrm>
          <a:prstGeom prst="roundRect">
            <a:avLst/>
          </a:prstGeom>
          <a:solidFill>
            <a:srgbClr val="65DDB9"/>
          </a:solidFill>
          <a:ln w="38100">
            <a:solidFill>
              <a:srgbClr val="73F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8800" dirty="0">
                <a:solidFill>
                  <a:srgbClr val="73FDD6"/>
                </a:solidFill>
                <a:latin typeface="Action Man" pitchFamily="2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04018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Action Man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Duran</dc:creator>
  <cp:lastModifiedBy>Diana Duran</cp:lastModifiedBy>
  <cp:revision>13</cp:revision>
  <dcterms:created xsi:type="dcterms:W3CDTF">2020-07-31T16:56:55Z</dcterms:created>
  <dcterms:modified xsi:type="dcterms:W3CDTF">2020-08-04T15:33:03Z</dcterms:modified>
</cp:coreProperties>
</file>