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/>
    <p:restoredTop sz="94627"/>
  </p:normalViewPr>
  <p:slideViewPr>
    <p:cSldViewPr snapToGrid="0" snapToObjects="1">
      <p:cViewPr>
        <p:scale>
          <a:sx n="85" d="100"/>
          <a:sy n="85" d="100"/>
        </p:scale>
        <p:origin x="151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7427-8888-F24A-904D-8D583C74F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01D05-6F20-294E-B133-F9CFC10B7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5C38E-4AA8-E54F-8736-EE73AD44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37EE8-C032-234F-9579-FF21D2E7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59BB-644A-2F4C-A05F-F9B60860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87CA-23D1-3246-824E-5713D864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D17B1-5FEE-A044-9D6B-E6F78D3C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95A5-1766-3F41-80AD-7199A8DC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07EA-4A5A-C64D-B7D1-67E38297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29500-AA18-D043-9FCA-51CB67E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01699-CDA0-1545-A476-5C1B2E11B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6AE44-0B56-DD4F-801C-4A06774E0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4ABBF-CBCB-7E4C-9992-17EADD9D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0A5D8-C5D3-2440-8609-FA66D98F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8961-7684-0B45-B496-E4EA93E7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041E-4109-B74B-A23A-4702030A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E047C-E202-3D4A-A688-FA0681B3B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73492-831D-3E4A-96D3-C4E6B9C2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1D572-7930-2041-B04F-B1B395C61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479FB-D6C0-A94E-BF48-0DFFC57B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8250-6CE3-8445-89A1-7AAAD28F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8A085-AE7A-204A-82D4-59979365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BEB27-CB22-FA47-A352-FB28865A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3D38E-6CE2-2A4C-A822-91DB74F3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13BE5-BCEA-F743-9FB9-F8FF968B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7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B2BF-2D8F-0B4B-9406-879A035E1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4181-C397-FE4A-BC55-FC13A3364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09FC8-2541-6E4F-BD70-959D9CD22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9D3AE-8B0D-A148-9301-97CE59B6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95A67-E8ED-2449-ABFC-B9919A6D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772B3-3E24-AE49-9F7B-2144A63B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C846-1490-6D46-B00F-35D53406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A0ACE-0459-854E-9466-7192A4A8B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5080-688E-2A4B-9B65-95FE6CA13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17BC2-E424-D648-BAFC-87E08EEBF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8E8E2-1EF6-674E-8E71-273FD8C23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30712-1D3F-8545-B1B1-79C44178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2BC22-1ABF-2C46-9465-8EA1CF83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D4A71-F09B-2F44-98DA-FBD5283F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CB9E-D470-0F4B-84B0-55F5ADF6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17F31-0DDC-C14B-BAF5-478D8953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D4C94-4C73-0F48-84E7-BEB83250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5B0F5-EC8F-CC41-BBF4-645628B2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BFA632-176B-6448-B875-B6E29BBB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097D2D-2735-9248-9C11-CCD9627C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A02D4-DAA8-124C-AAEE-994D4752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6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8944-F9C6-CF40-83C5-F00F2DB64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14F02-DE10-0449-8BC6-A4693CC2C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CE38C-A378-9143-B2FF-0CFF2C61D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7D12-0156-3F46-9E3F-B9032438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E8614-A388-2C43-A081-2045D92D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E86CA-5849-774C-AF2D-50E369DC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6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00F9-8121-9D41-B581-729FC73A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6E771-7A2C-D843-B85B-AD6968DA4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65FD4-3543-1842-9DD0-724EB6A13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E31BB-17B2-B743-AC77-79F0A6BE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1E0E6-47E4-8B41-A508-CD90662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25ABF-905C-5D45-B997-B5C06813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51DF8-3C0E-A94F-B0EB-B5AF2C26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92D34-975A-B041-82A1-91D8D5CEE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08858-CFE2-7347-8059-7337E3DDC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374A8-A278-8542-A5E1-0A104AF1564E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A5F2F-324B-B24A-96DE-D761D39B1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6C40-0DA3-E14E-8A00-332FCF974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60D7-9231-C246-91E3-586D4AE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9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allina 2">
            <a:extLst>
              <a:ext uri="{FF2B5EF4-FFF2-40B4-BE49-F238E27FC236}">
                <a16:creationId xmlns:a16="http://schemas.microsoft.com/office/drawing/2014/main" id="{2D97924E-51DE-9A4A-A3AF-38909A54F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01" y="3761529"/>
            <a:ext cx="1440000" cy="1440000"/>
          </a:xfrm>
          <a:prstGeom prst="rect">
            <a:avLst/>
          </a:prstGeom>
        </p:spPr>
      </p:pic>
      <p:pic>
        <p:nvPicPr>
          <p:cNvPr id="13" name="perro 2">
            <a:extLst>
              <a:ext uri="{FF2B5EF4-FFF2-40B4-BE49-F238E27FC236}">
                <a16:creationId xmlns:a16="http://schemas.microsoft.com/office/drawing/2014/main" id="{47CB8D93-2775-4C45-854B-25A2146DF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13" y="3761529"/>
            <a:ext cx="1440000" cy="1440000"/>
          </a:xfrm>
          <a:prstGeom prst="rect">
            <a:avLst/>
          </a:prstGeom>
        </p:spPr>
      </p:pic>
      <p:pic>
        <p:nvPicPr>
          <p:cNvPr id="17" name="cabra 2">
            <a:extLst>
              <a:ext uri="{FF2B5EF4-FFF2-40B4-BE49-F238E27FC236}">
                <a16:creationId xmlns:a16="http://schemas.microsoft.com/office/drawing/2014/main" id="{8C64CF42-21D3-1C4C-B47F-CFFEBC3DD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3687" y="899606"/>
            <a:ext cx="1440000" cy="1440000"/>
          </a:xfrm>
          <a:prstGeom prst="rect">
            <a:avLst/>
          </a:prstGeom>
        </p:spPr>
      </p:pic>
      <p:pic>
        <p:nvPicPr>
          <p:cNvPr id="19" name="caballo 2">
            <a:extLst>
              <a:ext uri="{FF2B5EF4-FFF2-40B4-BE49-F238E27FC236}">
                <a16:creationId xmlns:a16="http://schemas.microsoft.com/office/drawing/2014/main" id="{30B452B0-5DB1-F14E-8B20-EC90447E7D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5750" y="1005627"/>
            <a:ext cx="1440000" cy="1440000"/>
          </a:xfrm>
          <a:prstGeom prst="rect">
            <a:avLst/>
          </a:prstGeom>
        </p:spPr>
      </p:pic>
      <p:pic>
        <p:nvPicPr>
          <p:cNvPr id="21" name="cerdo 2">
            <a:extLst>
              <a:ext uri="{FF2B5EF4-FFF2-40B4-BE49-F238E27FC236}">
                <a16:creationId xmlns:a16="http://schemas.microsoft.com/office/drawing/2014/main" id="{1B40B327-BA9E-8749-A614-3844673A0B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6401" y="936471"/>
            <a:ext cx="1440000" cy="1440000"/>
          </a:xfrm>
          <a:prstGeom prst="rect">
            <a:avLst/>
          </a:prstGeom>
        </p:spPr>
      </p:pic>
      <p:pic>
        <p:nvPicPr>
          <p:cNvPr id="25" name="oveja 2">
            <a:extLst>
              <a:ext uri="{FF2B5EF4-FFF2-40B4-BE49-F238E27FC236}">
                <a16:creationId xmlns:a16="http://schemas.microsoft.com/office/drawing/2014/main" id="{FAA795CC-F049-D54A-93B0-823A0A170F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486" y="1052196"/>
            <a:ext cx="1440000" cy="1440000"/>
          </a:xfrm>
          <a:prstGeom prst="rect">
            <a:avLst/>
          </a:prstGeom>
        </p:spPr>
      </p:pic>
      <p:pic>
        <p:nvPicPr>
          <p:cNvPr id="26" name="gallina 1">
            <a:extLst>
              <a:ext uri="{FF2B5EF4-FFF2-40B4-BE49-F238E27FC236}">
                <a16:creationId xmlns:a16="http://schemas.microsoft.com/office/drawing/2014/main" id="{BA5555E3-B7CC-A147-A077-1A1507D1C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607" y="3761529"/>
            <a:ext cx="1440000" cy="1440000"/>
          </a:xfrm>
          <a:prstGeom prst="rect">
            <a:avLst/>
          </a:prstGeom>
        </p:spPr>
      </p:pic>
      <p:pic>
        <p:nvPicPr>
          <p:cNvPr id="27" name="perro 1">
            <a:extLst>
              <a:ext uri="{FF2B5EF4-FFF2-40B4-BE49-F238E27FC236}">
                <a16:creationId xmlns:a16="http://schemas.microsoft.com/office/drawing/2014/main" id="{7108FCF3-38D8-C348-B98E-AFCF479DC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0800" y="3761529"/>
            <a:ext cx="1440000" cy="1440000"/>
          </a:xfrm>
          <a:prstGeom prst="rect">
            <a:avLst/>
          </a:prstGeom>
        </p:spPr>
      </p:pic>
      <p:pic>
        <p:nvPicPr>
          <p:cNvPr id="28" name="cabra 1">
            <a:extLst>
              <a:ext uri="{FF2B5EF4-FFF2-40B4-BE49-F238E27FC236}">
                <a16:creationId xmlns:a16="http://schemas.microsoft.com/office/drawing/2014/main" id="{114CF3AD-875A-D242-A968-E0FC863D9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210" y="3761529"/>
            <a:ext cx="1440000" cy="1440000"/>
          </a:xfrm>
          <a:prstGeom prst="rect">
            <a:avLst/>
          </a:prstGeom>
        </p:spPr>
      </p:pic>
      <p:pic>
        <p:nvPicPr>
          <p:cNvPr id="29" name="caballo 1">
            <a:extLst>
              <a:ext uri="{FF2B5EF4-FFF2-40B4-BE49-F238E27FC236}">
                <a16:creationId xmlns:a16="http://schemas.microsoft.com/office/drawing/2014/main" id="{5D341C7E-A300-5E4A-8CD6-EFF9A8AABD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004" y="3761529"/>
            <a:ext cx="1440000" cy="1440000"/>
          </a:xfrm>
          <a:prstGeom prst="rect">
            <a:avLst/>
          </a:prstGeom>
        </p:spPr>
      </p:pic>
      <p:pic>
        <p:nvPicPr>
          <p:cNvPr id="30" name="cerdo1">
            <a:extLst>
              <a:ext uri="{FF2B5EF4-FFF2-40B4-BE49-F238E27FC236}">
                <a16:creationId xmlns:a16="http://schemas.microsoft.com/office/drawing/2014/main" id="{9735B162-93B2-ED44-B5F3-CCDB8415DD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20798" y="959017"/>
            <a:ext cx="1440000" cy="1440000"/>
          </a:xfrm>
          <a:prstGeom prst="rect">
            <a:avLst/>
          </a:prstGeom>
        </p:spPr>
      </p:pic>
      <p:pic>
        <p:nvPicPr>
          <p:cNvPr id="31" name="oveja 1">
            <a:extLst>
              <a:ext uri="{FF2B5EF4-FFF2-40B4-BE49-F238E27FC236}">
                <a16:creationId xmlns:a16="http://schemas.microsoft.com/office/drawing/2014/main" id="{3700E09B-6619-AE42-84CB-491788B3B8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2004" y="936471"/>
            <a:ext cx="1440000" cy="1440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961D3C1-388B-9740-A4B7-1669929388AD}"/>
              </a:ext>
            </a:extLst>
          </p:cNvPr>
          <p:cNvSpPr/>
          <p:nvPr/>
        </p:nvSpPr>
        <p:spPr>
          <a:xfrm>
            <a:off x="132528" y="301807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C1BB5E-D81D-4142-B74A-6589EEA1BBC2}"/>
              </a:ext>
            </a:extLst>
          </p:cNvPr>
          <p:cNvSpPr/>
          <p:nvPr/>
        </p:nvSpPr>
        <p:spPr>
          <a:xfrm>
            <a:off x="2117835" y="301805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E5EA9E-2CD9-8143-8A36-59153552ED60}"/>
              </a:ext>
            </a:extLst>
          </p:cNvPr>
          <p:cNvSpPr/>
          <p:nvPr/>
        </p:nvSpPr>
        <p:spPr>
          <a:xfrm>
            <a:off x="10058400" y="301804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BF6289-8EEE-744F-B6DC-3E5FB738812E}"/>
              </a:ext>
            </a:extLst>
          </p:cNvPr>
          <p:cNvSpPr/>
          <p:nvPr/>
        </p:nvSpPr>
        <p:spPr>
          <a:xfrm>
            <a:off x="4119751" y="301804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1D1CCF5-C618-074A-96B9-E9E47EDC7672}"/>
              </a:ext>
            </a:extLst>
          </p:cNvPr>
          <p:cNvSpPr/>
          <p:nvPr/>
        </p:nvSpPr>
        <p:spPr>
          <a:xfrm>
            <a:off x="6110536" y="301804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CB8C25-759B-4240-A858-7F17FF1AFE63}"/>
              </a:ext>
            </a:extLst>
          </p:cNvPr>
          <p:cNvSpPr/>
          <p:nvPr/>
        </p:nvSpPr>
        <p:spPr>
          <a:xfrm>
            <a:off x="8084468" y="301804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51670F-40BB-D342-83EB-4807512A2352}"/>
              </a:ext>
            </a:extLst>
          </p:cNvPr>
          <p:cNvSpPr/>
          <p:nvPr/>
        </p:nvSpPr>
        <p:spPr>
          <a:xfrm>
            <a:off x="132528" y="3537886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7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D98E97-80EB-464F-A89D-7B1E2DFFAF95}"/>
              </a:ext>
            </a:extLst>
          </p:cNvPr>
          <p:cNvSpPr/>
          <p:nvPr/>
        </p:nvSpPr>
        <p:spPr>
          <a:xfrm>
            <a:off x="2117835" y="3537884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EFE8783-1CD1-9742-B396-062DF8AD6BB6}"/>
              </a:ext>
            </a:extLst>
          </p:cNvPr>
          <p:cNvSpPr/>
          <p:nvPr/>
        </p:nvSpPr>
        <p:spPr>
          <a:xfrm>
            <a:off x="10058400" y="3537883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12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9C50D03-FC93-2948-8327-181DCF3898E6}"/>
              </a:ext>
            </a:extLst>
          </p:cNvPr>
          <p:cNvSpPr/>
          <p:nvPr/>
        </p:nvSpPr>
        <p:spPr>
          <a:xfrm>
            <a:off x="4119751" y="3537883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C9B951-941E-6A41-8E1B-F7E7964C8DC0}"/>
              </a:ext>
            </a:extLst>
          </p:cNvPr>
          <p:cNvSpPr/>
          <p:nvPr/>
        </p:nvSpPr>
        <p:spPr>
          <a:xfrm>
            <a:off x="6110536" y="3537883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10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9F87DA-3F15-D146-ACA5-FE699E22E99E}"/>
              </a:ext>
            </a:extLst>
          </p:cNvPr>
          <p:cNvSpPr/>
          <p:nvPr/>
        </p:nvSpPr>
        <p:spPr>
          <a:xfrm>
            <a:off x="8084468" y="3537883"/>
            <a:ext cx="1834787" cy="27093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KG Lego House" panose="02000503000000020004" pitchFamily="2" charset="77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1858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Lego House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2020-08-25T11:01:30Z</dcterms:created>
  <dcterms:modified xsi:type="dcterms:W3CDTF">2020-08-25T15:14:28Z</dcterms:modified>
</cp:coreProperties>
</file>