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7F2"/>
    <a:srgbClr val="10A7F0"/>
    <a:srgbClr val="00B0F0"/>
    <a:srgbClr val="FF8AD8"/>
    <a:srgbClr val="FF40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6"/>
    <p:restoredTop sz="94627"/>
  </p:normalViewPr>
  <p:slideViewPr>
    <p:cSldViewPr snapToGrid="0" snapToObjects="1">
      <p:cViewPr varScale="1">
        <p:scale>
          <a:sx n="76" d="100"/>
          <a:sy n="76" d="100"/>
        </p:scale>
        <p:origin x="208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3:11.8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1 542 24575,'0'-54'0,"0"24"0,0-33 0,5 36 0,2 6 0,5-4 0,1 4 0,-1 0 0,1-4 0,-2 11 0,-4-12 0,4 12 0,-10-5 0,9 6 0,-3 0 0,5-6 0,-5 5 0,4 0 0,-10-3 0,9 8 0,-8-10 0,3 6 0,0 1 0,-4-1 0,4 0 0,1 6 0,0 2 0,6 5 0,0 0 0,-1 0 0,1 0 0,0 0 0,-1 0 0,1 5 0,6 9 0,-4 14 0,5 8 0,0 1 0,-4 13 0,4-19 0,-5 20 0,-1-15 0,0 0 0,1 6 0,-1-13 0,0 6 0,-1-14 0,-5 4 0,-2-11 0,-5 5 0,0-6 0,0-1 0,0-5 0,0-2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5:07.2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0 322 24575,'4'0'0,"-1"0"0,14 0 0,-6 0 0,1 0 0,0 0 0,-1 0 0,1 0 0,0 0 0,0 0 0,-1 0 0,1 0 0,0 0 0,-1 0 0,1 0 0,0 0 0,0 0 0,-1 0 0,1 0 0,0 0 0,-1 0 0,-4-5 0,-2-2 0,-5-12 0,0 4 0,0-10 0,0 11 0,0-6 0,0 8 0,0-1 0,0 1 0,0-1 0,0 0 0,0 1 0,0-1 0,0 0 0,0 1 0,0-1 0,0 1 0,0-8 0,0 6 0,0-5 0,0 6 0,0 1 0,0 17 0,0 4 0,0 18 0,6 0 0,1 8 0,0-6 0,6 13 0,-6-13 0,0 5 0,5-7 0,-11 1 0,10-1 0,-9 0 0,3 0 0,-5 0 0,0-7 0,0 6 0,0-12 0,0 5 0,6-7 0,-5 1 0,4-1 0,-5 1 0,0-6 0,0-2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5:07.2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1965 1572 24575,'0'-45'0,"0"1"0,0-8 0,0 6 0,0-15 0,0-25 0,0 16 0,1 18 0,-2 0 0,-6-22 0,-2-10 0,-5 35 0,-3 3 0,-1-15 0,-3 16 0,-3 2 0,-8-8 0,7-1 0,0 0 0,-8-5 0,-12-26 0,22 46 0,-11-1 0,8 4 0,0 7 0,1 5 0,-1-3 0,7 10 0,-5-11 0,10 12 0,-10-5 0,11 11 0,-11-4 0,11 5 0,-11 0 0,4-5 0,1 10 0,-5-4 0,4 0 0,1 5 0,-5-11 0,4 10 0,1-4 0,-5 6 0,4 0 0,-5 0 0,-1 0 0,1 0 0,-1 0 0,1 0 0,-8-7 0,12 6 0,-10-6 0,11 1 0,1 5 0,1-5 0,6 6 0,0 0 0,-6 0 0,5 0 0,-5 0 0,6 0 0,-6 0 0,-1 0 0,-1 0 0,-4 0 0,11 0 0,-5 0 0,0 0 0,-2 0 0,1 0 0,-5 0 0,5 0 0,-7 0 0,0 0 0,1 0 0,-1 0 0,1 0 0,5 0 0,-4 0 0,11 0 0,-5 0 0,6 5 0,0 2 0,0 6 0,-5-1 0,-3 8 0,-5 1 0,-1 6 0,0 0 0,7 0 0,-6 0 0,5 0 0,1-7 0,1-1 0,12-6 0,-5 6 0,4-5 0,-6 11 0,1-4 0,-2 14 0,1 1 0,-1 8 0,0 8 0,-1 12 0,7 1 0,-6 17 0,12-8 0,-5 10-229,6-31 0,2 0 229,-1 26 0,0-27 0,0 0 0,0 22 0,0 10 0,0-9 0,6-3 0,3 0 0,5-15 0,1 13 0,0-16 0,-1 1 0,0-3 0,0-8 458,-1 0-458,1 0 0,-1-8 0,1 6 0,-1-13 0,0 13 0,0-13 0,0-1 0,-1-3 0,0-10 0,0 3 0,0-5 0,0-1 0,6 1 0,-5 0 0,5 0 0,-1 0 0,-3-1 0,17 2 0,-10 0 0,11 0 0,0 0 0,-4-7 0,11 6 0,-5-11 0,0 10 0,-1-10 0,-8 10 0,1-11 0,-1 11 0,1-10 0,-7 4 0,5 0 0,-11-5 0,11 5 0,-11 0 0,11-5 0,-5 5 0,1-6 0,3 0 0,-3 0 0,5 0 0,1 0 0,-1 0 0,7 0 0,-4 0 0,4 0 0,-7 0 0,1 0 0,-1 0 0,1 0 0,-1 0 0,7 0 0,-4-6 0,4-2 0,-7 1 0,1-6 0,-1 6 0,1-7 0,-7 6 0,5-4 0,-5 5 0,0-1 0,5-4 0,-10 10 0,9-10 0,-9 5 0,10 0 0,-11-5 0,11 11 0,-11-10 0,5 9 0,-7-9 0,7 4 0,-5 0 0,5-5 0,-6 5 0,0-6 0,-1 1 0,1-1 0,0 0 0,0 6 0,-1-4 0,-4 4 0,3-6 0,-9 1 0,10-1 0,-10 1 0,10-1 0,-5 0 0,1 1 0,3-1 0,-3 0 0,4 1 0,-4-1 0,3 1 0,-3 5 0,-1-5 0,5 5 0,-5-5 0,1-1 0,3 6 0,-9-4 0,10 9 0,-10-9 0,4-2 0,-5-8 0,0-6 0,0-8 0,0-2 0,0-15 0,0 6 0,0-7 0,0 9 0,0 0 0,0 0 0,0 0 0,0 8 0,0 7 0,0 10 0,0 7 0,0-1 0,0-6 0,0 5 0,0-12 0,0 12 0,0 0 0,0 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5:07.2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06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1 542 24575,'0'-54'0,"0"24"0,0-33 0,5 36 0,2 6 0,5-4 0,1 4 0,-1 0 0,1-4 0,-2 11 0,-4-12 0,4 12 0,-10-5 0,9 6 0,-3 0 0,5-6 0,-5 5 0,4 0 0,-10-3 0,9 8 0,-8-10 0,3 6 0,0 1 0,-4-1 0,4 0 0,1 6 0,0 2 0,6 5 0,0 0 0,-1 0 0,1 0 0,0 0 0,-1 0 0,1 5 0,6 9 0,-4 14 0,5 8 0,0 1 0,-4 13 0,4-19 0,-5 20 0,-1-15 0,0 0 0,1 6 0,-1-13 0,0 6 0,-1-14 0,-5 4 0,-2-11 0,-5 5 0,0-6 0,0-1 0,0-5 0,0-2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06.4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24575,'11'0'0,"7"0"0,-5 0 0,5 0 0,0 0 0,1 0 0,1 0 0,3 0 0,-9 0 0,4 0 0,-7 0 0,1 0 0,0 0 0,-1 0 0,1 0 0,0 0 0,-6 0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06.4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24575,'0'13'0,"0"-9"0,0 37 0,0-19 0,0 20 0,0-19 0,0 17 0,0-24 0,0 17 0,0-12 0,0 6 0,0-7 0,0-1 0,0-6 0,0-1 0,0 1 0,0-1 0,0 1 0,0-1 0,0 1 0,0-1 0,0 0 0,0 1 0,0-1 0,0 1 0,0-1 0,0 1 0,0-1 0,0 1 0,0-1 0,0 1 0,0-6 0,0-2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06.4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0 322 24575,'4'0'0,"-1"0"0,14 0 0,-6 0 0,1 0 0,0 0 0,-1 0 0,1 0 0,0 0 0,0 0 0,-1 0 0,1 0 0,0 0 0,-1 0 0,1 0 0,0 0 0,0 0 0,-1 0 0,1 0 0,0 0 0,-1 0 0,-4-5 0,-2-2 0,-5-12 0,0 4 0,0-10 0,0 11 0,0-6 0,0 8 0,0-1 0,0 1 0,0-1 0,0 0 0,0 1 0,0-1 0,0 0 0,0 1 0,0-1 0,0 1 0,0-8 0,0 6 0,0-5 0,0 6 0,0 1 0,0 17 0,0 4 0,0 18 0,6 0 0,1 8 0,0-6 0,6 13 0,-6-13 0,0 5 0,5-7 0,-11 1 0,10-1 0,-9 0 0,3 0 0,-5 0 0,0-7 0,0 6 0,0-12 0,0 5 0,6-7 0,-5 1 0,4-1 0,-5 1 0,0-6 0,0-2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06.4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1965 1572 24575,'0'-45'0,"0"1"0,0-8 0,0 6 0,0-15 0,0-25 0,0 16 0,1 18 0,-2 0 0,-6-22 0,-2-10 0,-5 35 0,-3 3 0,-1-15 0,-3 16 0,-3 2 0,-8-8 0,7-1 0,0 0 0,-8-5 0,-12-26 0,22 46 0,-11-1 0,8 4 0,0 7 0,1 5 0,-1-3 0,7 10 0,-5-11 0,10 12 0,-10-5 0,11 11 0,-11-4 0,11 5 0,-11 0 0,4-5 0,1 10 0,-5-4 0,4 0 0,1 5 0,-5-11 0,4 10 0,1-4 0,-5 6 0,4 0 0,-5 0 0,-1 0 0,1 0 0,-1 0 0,1 0 0,-8-7 0,12 6 0,-10-6 0,11 1 0,1 5 0,1-5 0,6 6 0,0 0 0,-6 0 0,5 0 0,-5 0 0,6 0 0,-6 0 0,-1 0 0,-1 0 0,-4 0 0,11 0 0,-5 0 0,0 0 0,-2 0 0,1 0 0,-5 0 0,5 0 0,-7 0 0,0 0 0,1 0 0,-1 0 0,1 0 0,5 0 0,-4 0 0,11 0 0,-5 0 0,6 5 0,0 2 0,0 6 0,-5-1 0,-3 8 0,-5 1 0,-1 6 0,0 0 0,7 0 0,-6 0 0,5 0 0,1-7 0,1-1 0,12-6 0,-5 6 0,4-5 0,-6 11 0,1-4 0,-2 14 0,1 1 0,-1 8 0,0 8 0,-1 12 0,7 1 0,-6 17 0,12-8 0,-5 10-229,6-31 0,2 0 229,-1 26 0,0-27 0,0 0 0,0 22 0,0 10 0,0-9 0,6-3 0,3 0 0,5-15 0,1 13 0,0-16 0,-1 1 0,0-3 0,0-8 458,-1 0-458,1 0 0,-1-8 0,1 6 0,-1-13 0,0 13 0,0-13 0,0-1 0,-1-3 0,0-10 0,0 3 0,0-5 0,0-1 0,6 1 0,-5 0 0,5 0 0,-1 0 0,-3-1 0,17 2 0,-10 0 0,11 0 0,0 0 0,-4-7 0,11 6 0,-5-11 0,0 10 0,-1-10 0,-8 10 0,1-11 0,-1 11 0,1-10 0,-7 4 0,5 0 0,-11-5 0,11 5 0,-11 0 0,11-5 0,-5 5 0,1-6 0,3 0 0,-3 0 0,5 0 0,1 0 0,-1 0 0,7 0 0,-4 0 0,4 0 0,-7 0 0,1 0 0,-1 0 0,1 0 0,-1 0 0,7 0 0,-4-6 0,4-2 0,-7 1 0,1-6 0,-1 6 0,1-7 0,-7 6 0,5-4 0,-5 5 0,0-1 0,5-4 0,-10 10 0,9-10 0,-9 5 0,10 0 0,-11-5 0,11 11 0,-11-10 0,5 9 0,-7-9 0,7 4 0,-5 0 0,5-5 0,-6 5 0,0-6 0,-1 1 0,1-1 0,0 0 0,0 6 0,-1-4 0,-4 4 0,3-6 0,-9 1 0,10-1 0,-10 1 0,10-1 0,-5 0 0,1 1 0,3-1 0,-3 0 0,4 1 0,-4-1 0,3 1 0,-3 5 0,-1-5 0,5 5 0,-5-5 0,1-1 0,3 6 0,-9-4 0,10 9 0,-10-9 0,4-2 0,-5-8 0,0-6 0,0-8 0,0-2 0,0-15 0,0 6 0,0-7 0,0 9 0,0 0 0,0 0 0,0 0 0,0 8 0,0 7 0,0 10 0,0 7 0,0-1 0,0-6 0,0 5 0,0-12 0,0 12 0,0 0 0,0 9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06.4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12.5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1 542 24575,'0'-54'0,"0"24"0,0-33 0,5 36 0,2 6 0,5-4 0,1 4 0,-1 0 0,1-4 0,-2 11 0,-4-12 0,4 12 0,-10-5 0,9 6 0,-3 0 0,5-6 0,-5 5 0,4 0 0,-10-3 0,9 8 0,-8-10 0,3 6 0,0 1 0,-4-1 0,4 0 0,1 6 0,0 2 0,6 5 0,0 0 0,-1 0 0,1 0 0,0 0 0,-1 0 0,1 5 0,6 9 0,-4 14 0,5 8 0,0 1 0,-4 13 0,4-19 0,-5 20 0,-1-15 0,0 0 0,1 6 0,-1-13 0,0 6 0,-1-14 0,-5 4 0,-2-11 0,-5 5 0,0-6 0,0-1 0,0-5 0,0-2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3:13.3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24575,'11'0'0,"7"0"0,-5 0 0,5 0 0,0 0 0,1 0 0,1 0 0,3 0 0,-9 0 0,4 0 0,-7 0 0,1 0 0,0 0 0,-1 0 0,1 0 0,0 0 0,-6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12.5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24575,'11'0'0,"7"0"0,-5 0 0,5 0 0,0 0 0,1 0 0,1 0 0,3 0 0,-9 0 0,4 0 0,-7 0 0,1 0 0,0 0 0,-1 0 0,1 0 0,0 0 0,-6 0 0,0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12.5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24575,'0'13'0,"0"-9"0,0 37 0,0-19 0,0 20 0,0-19 0,0 17 0,0-24 0,0 17 0,0-12 0,0 6 0,0-7 0,0-1 0,0-6 0,0-1 0,0 1 0,0-1 0,0 1 0,0-1 0,0 1 0,0-1 0,0 0 0,0 1 0,0-1 0,0 1 0,0-1 0,0 1 0,0-1 0,0 1 0,0-1 0,0 1 0,0-6 0,0-2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12.5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0 322 24575,'4'0'0,"-1"0"0,14 0 0,-6 0 0,1 0 0,0 0 0,-1 0 0,1 0 0,0 0 0,0 0 0,-1 0 0,1 0 0,0 0 0,-1 0 0,1 0 0,0 0 0,0 0 0,-1 0 0,1 0 0,0 0 0,-1 0 0,-4-5 0,-2-2 0,-5-12 0,0 4 0,0-10 0,0 11 0,0-6 0,0 8 0,0-1 0,0 1 0,0-1 0,0 0 0,0 1 0,0-1 0,0 0 0,0 1 0,0-1 0,0 1 0,0-8 0,0 6 0,0-5 0,0 6 0,0 1 0,0 17 0,0 4 0,0 18 0,6 0 0,1 8 0,0-6 0,6 13 0,-6-13 0,0 5 0,5-7 0,-11 1 0,10-1 0,-9 0 0,3 0 0,-5 0 0,0-7 0,0 6 0,0-12 0,0 5 0,6-7 0,-5 1 0,4-1 0,-5 1 0,0-6 0,0-2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12.5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1965 1572 24575,'0'-45'0,"0"1"0,0-8 0,0 6 0,0-15 0,0-25 0,0 16 0,1 18 0,-2 0 0,-6-22 0,-2-10 0,-5 35 0,-3 3 0,-1-15 0,-3 16 0,-3 2 0,-8-8 0,7-1 0,0 0 0,-8-5 0,-12-26 0,22 46 0,-11-1 0,8 4 0,0 7 0,1 5 0,-1-3 0,7 10 0,-5-11 0,10 12 0,-10-5 0,11 11 0,-11-4 0,11 5 0,-11 0 0,4-5 0,1 10 0,-5-4 0,4 0 0,1 5 0,-5-11 0,4 10 0,1-4 0,-5 6 0,4 0 0,-5 0 0,-1 0 0,1 0 0,-1 0 0,1 0 0,-8-7 0,12 6 0,-10-6 0,11 1 0,1 5 0,1-5 0,6 6 0,0 0 0,-6 0 0,5 0 0,-5 0 0,6 0 0,-6 0 0,-1 0 0,-1 0 0,-4 0 0,11 0 0,-5 0 0,0 0 0,-2 0 0,1 0 0,-5 0 0,5 0 0,-7 0 0,0 0 0,1 0 0,-1 0 0,1 0 0,5 0 0,-4 0 0,11 0 0,-5 0 0,6 5 0,0 2 0,0 6 0,-5-1 0,-3 8 0,-5 1 0,-1 6 0,0 0 0,7 0 0,-6 0 0,5 0 0,1-7 0,1-1 0,12-6 0,-5 6 0,4-5 0,-6 11 0,1-4 0,-2 14 0,1 1 0,-1 8 0,0 8 0,-1 12 0,7 1 0,-6 17 0,12-8 0,-5 10-229,6-31 0,2 0 229,-1 26 0,0-27 0,0 0 0,0 22 0,0 10 0,0-9 0,6-3 0,3 0 0,5-15 0,1 13 0,0-16 0,-1 1 0,0-3 0,0-8 458,-1 0-458,1 0 0,-1-8 0,1 6 0,-1-13 0,0 13 0,0-13 0,0-1 0,-1-3 0,0-10 0,0 3 0,0-5 0,0-1 0,6 1 0,-5 0 0,5 0 0,-1 0 0,-3-1 0,17 2 0,-10 0 0,11 0 0,0 0 0,-4-7 0,11 6 0,-5-11 0,0 10 0,-1-10 0,-8 10 0,1-11 0,-1 11 0,1-10 0,-7 4 0,5 0 0,-11-5 0,11 5 0,-11 0 0,11-5 0,-5 5 0,1-6 0,3 0 0,-3 0 0,5 0 0,1 0 0,-1 0 0,7 0 0,-4 0 0,4 0 0,-7 0 0,1 0 0,-1 0 0,1 0 0,-1 0 0,7 0 0,-4-6 0,4-2 0,-7 1 0,1-6 0,-1 6 0,1-7 0,-7 6 0,5-4 0,-5 5 0,0-1 0,5-4 0,-10 10 0,9-10 0,-9 5 0,10 0 0,-11-5 0,11 11 0,-11-10 0,5 9 0,-7-9 0,7 4 0,-5 0 0,5-5 0,-6 5 0,0-6 0,-1 1 0,1-1 0,0 0 0,0 6 0,-1-4 0,-4 4 0,3-6 0,-9 1 0,10-1 0,-10 1 0,10-1 0,-5 0 0,1 1 0,3-1 0,-3 0 0,4 1 0,-4-1 0,3 1 0,-3 5 0,-1-5 0,5 5 0,-5-5 0,1-1 0,3 6 0,-9-4 0,10 9 0,-10-9 0,4-2 0,-5-8 0,0-6 0,0-8 0,0-2 0,0-15 0,0 6 0,0-7 0,0 9 0,0 0 0,0 0 0,0 0 0,0 8 0,0 7 0,0 10 0,0 7 0,0-1 0,0-6 0,0 5 0,0-12 0,0 12 0,0 0 0,0 9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12.5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1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1 542 24575,'0'-54'0,"0"24"0,0-33 0,5 36 0,2 6 0,5-4 0,1 4 0,-1 0 0,1-4 0,-2 11 0,-4-12 0,4 12 0,-10-5 0,9 6 0,-3 0 0,5-6 0,-5 5 0,4 0 0,-10-3 0,9 8 0,-8-10 0,3 6 0,0 1 0,-4-1 0,4 0 0,1 6 0,0 2 0,6 5 0,0 0 0,-1 0 0,1 0 0,0 0 0,-1 0 0,1 5 0,6 9 0,-4 14 0,5 8 0,0 1 0,-4 13 0,4-19 0,-5 20 0,-1-15 0,0 0 0,1 6 0,-1-13 0,0 6 0,-1-14 0,-5 4 0,-2-11 0,-5 5 0,0-6 0,0-1 0,0-5 0,0-2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1.2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24575,'11'0'0,"7"0"0,-5 0 0,5 0 0,0 0 0,1 0 0,1 0 0,3 0 0,-9 0 0,4 0 0,-7 0 0,1 0 0,0 0 0,-1 0 0,1 0 0,0 0 0,-6 0 0,0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1.2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24575,'0'13'0,"0"-9"0,0 37 0,0-19 0,0 20 0,0-19 0,0 17 0,0-24 0,0 17 0,0-12 0,0 6 0,0-7 0,0-1 0,0-6 0,0-1 0,0 1 0,0-1 0,0 1 0,0-1 0,0 1 0,0-1 0,0 0 0,0 1 0,0-1 0,0 1 0,0-1 0,0 1 0,0-1 0,0 1 0,0-1 0,0 1 0,0-6 0,0-2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1.2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0 322 24575,'4'0'0,"-1"0"0,14 0 0,-6 0 0,1 0 0,0 0 0,-1 0 0,1 0 0,0 0 0,0 0 0,-1 0 0,1 0 0,0 0 0,-1 0 0,1 0 0,0 0 0,0 0 0,-1 0 0,1 0 0,0 0 0,-1 0 0,-4-5 0,-2-2 0,-5-12 0,0 4 0,0-10 0,0 11 0,0-6 0,0 8 0,0-1 0,0 1 0,0-1 0,0 0 0,0 1 0,0-1 0,0 0 0,0 1 0,0-1 0,0 1 0,0-8 0,0 6 0,0-5 0,0 6 0,0 1 0,0 17 0,0 4 0,0 18 0,6 0 0,1 8 0,0-6 0,6 13 0,-6-13 0,0 5 0,5-7 0,-11 1 0,10-1 0,-9 0 0,3 0 0,-5 0 0,0-7 0,0 6 0,0-12 0,0 5 0,6-7 0,-5 1 0,4-1 0,-5 1 0,0-6 0,0-2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1.2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1965 1572 24575,'0'-45'0,"0"1"0,0-8 0,0 6 0,0-15 0,0-25 0,0 16 0,1 18 0,-2 0 0,-6-22 0,-2-10 0,-5 35 0,-3 3 0,-1-15 0,-3 16 0,-3 2 0,-8-8 0,7-1 0,0 0 0,-8-5 0,-12-26 0,22 46 0,-11-1 0,8 4 0,0 7 0,1 5 0,-1-3 0,7 10 0,-5-11 0,10 12 0,-10-5 0,11 11 0,-11-4 0,11 5 0,-11 0 0,4-5 0,1 10 0,-5-4 0,4 0 0,1 5 0,-5-11 0,4 10 0,1-4 0,-5 6 0,4 0 0,-5 0 0,-1 0 0,1 0 0,-1 0 0,1 0 0,-8-7 0,12 6 0,-10-6 0,11 1 0,1 5 0,1-5 0,6 6 0,0 0 0,-6 0 0,5 0 0,-5 0 0,6 0 0,-6 0 0,-1 0 0,-1 0 0,-4 0 0,11 0 0,-5 0 0,0 0 0,-2 0 0,1 0 0,-5 0 0,5 0 0,-7 0 0,0 0 0,1 0 0,-1 0 0,1 0 0,5 0 0,-4 0 0,11 0 0,-5 0 0,6 5 0,0 2 0,0 6 0,-5-1 0,-3 8 0,-5 1 0,-1 6 0,0 0 0,7 0 0,-6 0 0,5 0 0,1-7 0,1-1 0,12-6 0,-5 6 0,4-5 0,-6 11 0,1-4 0,-2 14 0,1 1 0,-1 8 0,0 8 0,-1 12 0,7 1 0,-6 17 0,12-8 0,-5 10-229,6-31 0,2 0 229,-1 26 0,0-27 0,0 0 0,0 22 0,0 10 0,0-9 0,6-3 0,3 0 0,5-15 0,1 13 0,0-16 0,-1 1 0,0-3 0,0-8 458,-1 0-458,1 0 0,-1-8 0,1 6 0,-1-13 0,0 13 0,0-13 0,0-1 0,-1-3 0,0-10 0,0 3 0,0-5 0,0-1 0,6 1 0,-5 0 0,5 0 0,-1 0 0,-3-1 0,17 2 0,-10 0 0,11 0 0,0 0 0,-4-7 0,11 6 0,-5-11 0,0 10 0,-1-10 0,-8 10 0,1-11 0,-1 11 0,1-10 0,-7 4 0,5 0 0,-11-5 0,11 5 0,-11 0 0,11-5 0,-5 5 0,1-6 0,3 0 0,-3 0 0,5 0 0,1 0 0,-1 0 0,7 0 0,-4 0 0,4 0 0,-7 0 0,1 0 0,-1 0 0,1 0 0,-1 0 0,7 0 0,-4-6 0,4-2 0,-7 1 0,1-6 0,-1 6 0,1-7 0,-7 6 0,5-4 0,-5 5 0,0-1 0,5-4 0,-10 10 0,9-10 0,-9 5 0,10 0 0,-11-5 0,11 11 0,-11-10 0,5 9 0,-7-9 0,7 4 0,-5 0 0,5-5 0,-6 5 0,0-6 0,-1 1 0,1-1 0,0 0 0,0 6 0,-1-4 0,-4 4 0,3-6 0,-9 1 0,10-1 0,-10 1 0,10-1 0,-5 0 0,1 1 0,3-1 0,-3 0 0,4 1 0,-4-1 0,3 1 0,-3 5 0,-1-5 0,5 5 0,-5-5 0,1-1 0,3 6 0,-9-4 0,10 9 0,-10-9 0,4-2 0,-5-8 0,0-6 0,0-8 0,0-2 0,0-15 0,0 6 0,0-7 0,0 9 0,0 0 0,0 0 0,0 0 0,0 8 0,0 7 0,0 10 0,0 7 0,0-1 0,0-6 0,0 5 0,0-12 0,0 12 0,0 0 0,0 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3:21.3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24575,'0'13'0,"0"-9"0,0 37 0,0-19 0,0 20 0,0-19 0,0 17 0,0-24 0,0 17 0,0-12 0,0 6 0,0-7 0,0-1 0,0-6 0,0-1 0,0 1 0,0-1 0,0 1 0,0-1 0,0 1 0,0-1 0,0 0 0,0 1 0,0-1 0,0 1 0,0-1 0,0 1 0,0-1 0,0 1 0,0-1 0,0 1 0,0-6 0,0-2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1.2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4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1 542 24575,'0'-54'0,"0"24"0,0-33 0,5 36 0,2 6 0,5-4 0,1 4 0,-1 0 0,1-4 0,-2 11 0,-4-12 0,4 12 0,-10-5 0,9 6 0,-3 0 0,5-6 0,-5 5 0,4 0 0,-10-3 0,9 8 0,-8-10 0,3 6 0,0 1 0,-4-1 0,4 0 0,1 6 0,0 2 0,6 5 0,0 0 0,-1 0 0,1 0 0,0 0 0,-1 0 0,1 5 0,6 9 0,-4 14 0,5 8 0,0 1 0,-4 13 0,4-19 0,-5 20 0,-1-15 0,0 0 0,1 6 0,-1-13 0,0 6 0,-1-14 0,-5 4 0,-2-11 0,-5 5 0,0-6 0,0-1 0,0-5 0,0-2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24575,'11'0'0,"7"0"0,-5 0 0,5 0 0,0 0 0,1 0 0,1 0 0,3 0 0,-9 0 0,4 0 0,-7 0 0,1 0 0,0 0 0,-1 0 0,1 0 0,0 0 0,-6 0 0,0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5.0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24575,'0'13'0,"0"-9"0,0 37 0,0-19 0,0 20 0,0-19 0,0 17 0,0-24 0,0 17 0,0-12 0,0 6 0,0-7 0,0-1 0,0-6 0,0-1 0,0 1 0,0-1 0,0 1 0,0-1 0,0 1 0,0-1 0,0 0 0,0 1 0,0-1 0,0 1 0,0-1 0,0 1 0,0-1 0,0 1 0,0-1 0,0 1 0,0-6 0,0-2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5.0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0 322 24575,'4'0'0,"-1"0"0,14 0 0,-6 0 0,1 0 0,0 0 0,-1 0 0,1 0 0,0 0 0,0 0 0,-1 0 0,1 0 0,0 0 0,-1 0 0,1 0 0,0 0 0,0 0 0,-1 0 0,1 0 0,0 0 0,-1 0 0,-4-5 0,-2-2 0,-5-12 0,0 4 0,0-10 0,0 11 0,0-6 0,0 8 0,0-1 0,0 1 0,0-1 0,0 0 0,0 1 0,0-1 0,0 0 0,0 1 0,0-1 0,0 1 0,0-8 0,0 6 0,0-5 0,0 6 0,0 1 0,0 17 0,0 4 0,0 18 0,6 0 0,1 8 0,0-6 0,6 13 0,-6-13 0,0 5 0,5-7 0,-11 1 0,10-1 0,-9 0 0,3 0 0,-5 0 0,0-7 0,0 6 0,0-12 0,0 5 0,6-7 0,-5 1 0,4-1 0,-5 1 0,0-6 0,0-2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5.0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1965 1572 24575,'0'-45'0,"0"1"0,0-8 0,0 6 0,0-15 0,0-25 0,0 16 0,1 18 0,-2 0 0,-6-22 0,-2-10 0,-5 35 0,-3 3 0,-1-15 0,-3 16 0,-3 2 0,-8-8 0,7-1 0,0 0 0,-8-5 0,-12-26 0,22 46 0,-11-1 0,8 4 0,0 7 0,1 5 0,-1-3 0,7 10 0,-5-11 0,10 12 0,-10-5 0,11 11 0,-11-4 0,11 5 0,-11 0 0,4-5 0,1 10 0,-5-4 0,4 0 0,1 5 0,-5-11 0,4 10 0,1-4 0,-5 6 0,4 0 0,-5 0 0,-1 0 0,1 0 0,-1 0 0,1 0 0,-8-7 0,12 6 0,-10-6 0,11 1 0,1 5 0,1-5 0,6 6 0,0 0 0,-6 0 0,5 0 0,-5 0 0,6 0 0,-6 0 0,-1 0 0,-1 0 0,-4 0 0,11 0 0,-5 0 0,0 0 0,-2 0 0,1 0 0,-5 0 0,5 0 0,-7 0 0,0 0 0,1 0 0,-1 0 0,1 0 0,5 0 0,-4 0 0,11 0 0,-5 0 0,6 5 0,0 2 0,0 6 0,-5-1 0,-3 8 0,-5 1 0,-1 6 0,0 0 0,7 0 0,-6 0 0,5 0 0,1-7 0,1-1 0,12-6 0,-5 6 0,4-5 0,-6 11 0,1-4 0,-2 14 0,1 1 0,-1 8 0,0 8 0,-1 12 0,7 1 0,-6 17 0,12-8 0,-5 10-229,6-31 0,2 0 229,-1 26 0,0-27 0,0 0 0,0 22 0,0 10 0,0-9 0,6-3 0,3 0 0,5-15 0,1 13 0,0-16 0,-1 1 0,0-3 0,0-8 458,-1 0-458,1 0 0,-1-8 0,1 6 0,-1-13 0,0 13 0,0-13 0,0-1 0,-1-3 0,0-10 0,0 3 0,0-5 0,0-1 0,6 1 0,-5 0 0,5 0 0,-1 0 0,-3-1 0,17 2 0,-10 0 0,11 0 0,0 0 0,-4-7 0,11 6 0,-5-11 0,0 10 0,-1-10 0,-8 10 0,1-11 0,-1 11 0,1-10 0,-7 4 0,5 0 0,-11-5 0,11 5 0,-11 0 0,11-5 0,-5 5 0,1-6 0,3 0 0,-3 0 0,5 0 0,1 0 0,-1 0 0,7 0 0,-4 0 0,4 0 0,-7 0 0,1 0 0,-1 0 0,1 0 0,-1 0 0,7 0 0,-4-6 0,4-2 0,-7 1 0,1-6 0,-1 6 0,1-7 0,-7 6 0,5-4 0,-5 5 0,0-1 0,5-4 0,-10 10 0,9-10 0,-9 5 0,10 0 0,-11-5 0,11 11 0,-11-10 0,5 9 0,-7-9 0,7 4 0,-5 0 0,5-5 0,-6 5 0,0-6 0,-1 1 0,1-1 0,0 0 0,0 6 0,-1-4 0,-4 4 0,3-6 0,-9 1 0,10-1 0,-10 1 0,10-1 0,-5 0 0,1 1 0,3-1 0,-3 0 0,4 1 0,-4-1 0,3 1 0,-3 5 0,-1-5 0,5 5 0,-5-5 0,1-1 0,3 6 0,-9-4 0,10 9 0,-10-9 0,4-2 0,-5-8 0,0-6 0,0-8 0,0-2 0,0-15 0,0 6 0,0-7 0,0 9 0,0 0 0,0 0 0,0 0 0,0 8 0,0 7 0,0 10 0,0 7 0,0-1 0,0-6 0,0 5 0,0-12 0,0 12 0,0 0 0,0 9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6:25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3:23.6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0 322 24575,'4'0'0,"-1"0"0,14 0 0,-6 0 0,1 0 0,0 0 0,-1 0 0,1 0 0,0 0 0,0 0 0,-1 0 0,1 0 0,0 0 0,-1 0 0,1 0 0,0 0 0,0 0 0,-1 0 0,1 0 0,0 0 0,-1 0 0,-4-5 0,-2-2 0,-5-12 0,0 4 0,0-10 0,0 11 0,0-6 0,0 8 0,0-1 0,0 1 0,0-1 0,0 0 0,0 1 0,0-1 0,0 0 0,0 1 0,0-1 0,0 1 0,0-8 0,0 6 0,0-5 0,0 6 0,0 1 0,0 17 0,0 4 0,0 18 0,6 0 0,1 8 0,0-6 0,6 13 0,-6-13 0,0 5 0,5-7 0,-11 1 0,10-1 0,-9 0 0,3 0 0,-5 0 0,0-7 0,0 6 0,0-12 0,0 5 0,6-7 0,-5 1 0,4-1 0,-5 1 0,0-6 0,0-2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3:26.2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1965 1572 24575,'0'-45'0,"0"1"0,0-8 0,0 6 0,0-15 0,0-25 0,0 16 0,1 18 0,-2 0 0,-6-22 0,-2-10 0,-5 35 0,-3 3 0,-1-15 0,-3 16 0,-3 2 0,-8-8 0,7-1 0,0 0 0,-8-5 0,-12-26 0,22 46 0,-11-1 0,8 4 0,0 7 0,1 5 0,-1-3 0,7 10 0,-5-11 0,10 12 0,-10-5 0,11 11 0,-11-4 0,11 5 0,-11 0 0,4-5 0,1 10 0,-5-4 0,4 0 0,1 5 0,-5-11 0,4 10 0,1-4 0,-5 6 0,4 0 0,-5 0 0,-1 0 0,1 0 0,-1 0 0,1 0 0,-8-7 0,12 6 0,-10-6 0,11 1 0,1 5 0,1-5 0,6 6 0,0 0 0,-6 0 0,5 0 0,-5 0 0,6 0 0,-6 0 0,-1 0 0,-1 0 0,-4 0 0,11 0 0,-5 0 0,0 0 0,-2 0 0,1 0 0,-5 0 0,5 0 0,-7 0 0,0 0 0,1 0 0,-1 0 0,1 0 0,5 0 0,-4 0 0,11 0 0,-5 0 0,6 5 0,0 2 0,0 6 0,-5-1 0,-3 8 0,-5 1 0,-1 6 0,0 0 0,7 0 0,-6 0 0,5 0 0,1-7 0,1-1 0,12-6 0,-5 6 0,4-5 0,-6 11 0,1-4 0,-2 14 0,1 1 0,-1 8 0,0 8 0,-1 12 0,7 1 0,-6 17 0,12-8 0,-5 10-229,6-31 0,2 0 229,-1 26 0,0-27 0,0 0 0,0 22 0,0 10 0,0-9 0,6-3 0,3 0 0,5-15 0,1 13 0,0-16 0,-1 1 0,0-3 0,0-8 458,-1 0-458,1 0 0,-1-8 0,1 6 0,-1-13 0,0 13 0,0-13 0,0-1 0,-1-3 0,0-10 0,0 3 0,0-5 0,0-1 0,6 1 0,-5 0 0,5 0 0,-1 0 0,-3-1 0,17 2 0,-10 0 0,11 0 0,0 0 0,-4-7 0,11 6 0,-5-11 0,0 10 0,-1-10 0,-8 10 0,1-11 0,-1 11 0,1-10 0,-7 4 0,5 0 0,-11-5 0,11 5 0,-11 0 0,11-5 0,-5 5 0,1-6 0,3 0 0,-3 0 0,5 0 0,1 0 0,-1 0 0,7 0 0,-4 0 0,4 0 0,-7 0 0,1 0 0,-1 0 0,1 0 0,-1 0 0,7 0 0,-4-6 0,4-2 0,-7 1 0,1-6 0,-1 6 0,1-7 0,-7 6 0,5-4 0,-5 5 0,0-1 0,5-4 0,-10 10 0,9-10 0,-9 5 0,10 0 0,-11-5 0,11 11 0,-11-10 0,5 9 0,-7-9 0,7 4 0,-5 0 0,5-5 0,-6 5 0,0-6 0,-1 1 0,1-1 0,0 0 0,0 6 0,-1-4 0,-4 4 0,3-6 0,-9 1 0,10-1 0,-10 1 0,10-1 0,-5 0 0,1 1 0,3-1 0,-3 0 0,4 1 0,-4-1 0,3 1 0,-3 5 0,-1-5 0,5 5 0,-5-5 0,1-1 0,3 6 0,-9-4 0,10 9 0,-10-9 0,4-2 0,-5-8 0,0-6 0,0-8 0,0-2 0,0-15 0,0 6 0,0-7 0,0 9 0,0 0 0,0 0 0,0 0 0,0 8 0,0 7 0,0 10 0,0 7 0,0-1 0,0-6 0,0 5 0,0-12 0,0 12 0,0 0 0,0 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3:27.5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5:07.2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1 542 24575,'0'-54'0,"0"24"0,0-33 0,5 36 0,2 6 0,5-4 0,1 4 0,-1 0 0,1-4 0,-2 11 0,-4-12 0,4 12 0,-10-5 0,9 6 0,-3 0 0,5-6 0,-5 5 0,4 0 0,-10-3 0,9 8 0,-8-10 0,3 6 0,0 1 0,-4-1 0,4 0 0,1 6 0,0 2 0,6 5 0,0 0 0,-1 0 0,1 0 0,0 0 0,-1 0 0,1 5 0,6 9 0,-4 14 0,5 8 0,0 1 0,-4 13 0,4-19 0,-5 20 0,-1-15 0,0 0 0,1 6 0,-1-13 0,0 6 0,-1-14 0,-5 4 0,-2-11 0,-5 5 0,0-6 0,0-1 0,0-5 0,0-2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5:07.2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24575,'11'0'0,"7"0"0,-5 0 0,5 0 0,0 0 0,1 0 0,1 0 0,3 0 0,-9 0 0,4 0 0,-7 0 0,1 0 0,0 0 0,-1 0 0,1 0 0,0 0 0,-6 0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9T16:25:07.2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24575,'0'13'0,"0"-9"0,0 37 0,0-19 0,0 20 0,0-19 0,0 17 0,0-24 0,0 17 0,0-12 0,0 6 0,0-7 0,0-1 0,0-6 0,0-1 0,0 1 0,0-1 0,0 1 0,0-1 0,0 1 0,0-1 0,0 0 0,0 1 0,0-1 0,0 1 0,0-1 0,0 1 0,0-1 0,0 1 0,0-1 0,0 1 0,0-6 0,0-2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B803-CB02-D548-8664-BFFF4EEBA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84080-EFB6-7A46-A656-E4C67A89F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BAB28-2906-5A41-97B2-2F07FBFB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F087-1B9E-C14C-81E8-73B203D1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22C01-D865-5D4A-ABE0-5F5913AB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5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ED6DE-42F1-AA45-BD0E-A44B79A5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8FD56-86D1-6548-BE50-0C6A6D504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78F25-16D3-7648-AA5D-1AD648AF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B9F85-3D0C-CF4A-A1FA-12A37256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77BC-A33C-3047-ABFE-F081A6B3E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3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DCE79-870E-F948-8A16-3B00B8DE0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8B748-DEFF-2442-8FAA-53CEE3C73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2ECA8-E939-6940-ACE5-93BC6C25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CBCD0-65F0-C841-A0DD-70B9C7DE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4D139-6997-8942-A5A4-4077D485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B461-7BE4-FA4A-99DB-CB5A845AB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CEF65-B639-B94A-9F4D-4D2E5ED52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4C5E-4D2B-2F4C-9BB5-8C6C9F4D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74441-B6D5-7E48-B166-32269A96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EEEDE-9BF2-0044-A01A-FC8DD9625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A00D-C744-1E44-BDA6-9238C6D8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55E25-9844-1D43-987C-C6B407533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9E360-93B6-B545-88A6-F754017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BFD81-8F2C-CB41-AE90-B57CBE82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D992B-7B67-4B42-AA30-25FF408F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017F8-60E5-9047-AB0A-4138E888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FC3B-DB34-0D48-AE99-3CBDA70A2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CBD86-050B-A946-9FAF-104747DFD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874B1-51E7-6443-A4BB-689A0B37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14B7B-CABB-A941-87ED-664FDB52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8EBD0-7742-5847-BC96-2CBD5BBB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304F-9FD0-3749-854F-C740CE2F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09DB3-5812-D54C-BF0D-C1F7E6AC3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6FCB1-5CDC-9E4E-AC14-AB0993777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792EF-9BE6-1C42-983D-5337D4E78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C4DF4-1903-8A4F-8D26-68100C65C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5D65E4-E6DB-DF4C-B493-B58757FBF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50981-78DD-DE45-8466-0E264900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39553F-6BA4-C34B-BE72-0963D688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0058-5A0C-494A-8711-25CA58DA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5E185A-5111-DD4D-93E6-C528DC64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2E6D0-0346-EB4C-93EB-1B1DAFF3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A5CD2-EA63-8240-8D35-B59F2AB9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1D14B-7275-A14A-B0B9-3BE38FEB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95790-355F-084F-A58E-A79568EFE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EE677-758D-BF40-B6B9-3C79C0B9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2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6D8B-4DB2-E741-B1AB-F98C6D299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88193-2CF5-3841-91E7-E9F342DE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CF684-FB2C-6A4D-AA3B-B0AFDE533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E2B0-D1AD-6843-B50A-B1742A4C5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D761D-31E2-9E48-8E63-3717315B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E288B-5449-2E4A-BF18-D65E73CB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1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E818-EEED-6941-903C-7DA6234A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24A4B-97CE-4B4F-9C61-391CF6142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AFA23-A3DD-934B-ADAD-6217E751F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F34A1-CD6C-F84E-B2BC-91846B74E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0CBC6-3045-1948-A743-24F07B3F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949A0-ACA0-ED4A-8902-C810A19F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AC8042-555A-AD42-AEAB-054A0EAF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D0AFB-59B9-564D-AFBE-B9EE06A0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6AD-89A1-A14F-B946-84122D297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F51C6-CD3F-114D-82EE-9B3F2C019999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54893-0556-A644-8030-98497ED7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944E4-E528-D644-81EE-235B2F905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4B52-27F5-9142-9B8B-FEFC9FFAC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customXml" Target="../ink/ink3.xml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1.png"/><Relationship Id="rId33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customXml" Target="../ink/ink2.xml"/><Relationship Id="rId32" Type="http://schemas.openxmlformats.org/officeDocument/2006/relationships/customXml" Target="../ink/ink6.xml"/><Relationship Id="rId5" Type="http://schemas.openxmlformats.org/officeDocument/2006/relationships/slide" Target="slide3.xml"/><Relationship Id="rId15" Type="http://schemas.openxmlformats.org/officeDocument/2006/relationships/image" Target="../media/image13.png"/><Relationship Id="rId23" Type="http://schemas.openxmlformats.org/officeDocument/2006/relationships/image" Target="../media/image20.png"/><Relationship Id="rId28" Type="http://schemas.openxmlformats.org/officeDocument/2006/relationships/customXml" Target="../ink/ink4.xml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customXml" Target="../ink/ink1.xml"/><Relationship Id="rId27" Type="http://schemas.openxmlformats.org/officeDocument/2006/relationships/image" Target="../media/image22.png"/><Relationship Id="rId30" Type="http://schemas.openxmlformats.org/officeDocument/2006/relationships/customXml" Target="../ink/ink5.xml"/><Relationship Id="rId8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customXml" Target="../ink/ink12.xml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customXml" Target="../ink/ink18.xml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17.xml"/><Relationship Id="rId4" Type="http://schemas.openxmlformats.org/officeDocument/2006/relationships/customXml" Target="../ink/ink14.xml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customXml" Target="../ink/ink24.xml"/><Relationship Id="rId3" Type="http://schemas.openxmlformats.org/officeDocument/2006/relationships/customXml" Target="../ink/ink19.xml"/><Relationship Id="rId7" Type="http://schemas.openxmlformats.org/officeDocument/2006/relationships/customXml" Target="../ink/ink21.xml"/><Relationship Id="rId12" Type="http://schemas.openxmlformats.org/officeDocument/2006/relationships/image" Target="../media/image2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customXml" Target="../ink/ink23.xml"/><Relationship Id="rId5" Type="http://schemas.openxmlformats.org/officeDocument/2006/relationships/customXml" Target="../ink/ink20.xml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customXml" Target="../ink/ink22.xml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customXml" Target="../ink/ink30.xml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29.xml"/><Relationship Id="rId4" Type="http://schemas.openxmlformats.org/officeDocument/2006/relationships/customXml" Target="../ink/ink26.xml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customXml" Target="../ink/ink36.xml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customXml" Target="../ink/ink35.xml"/><Relationship Id="rId4" Type="http://schemas.openxmlformats.org/officeDocument/2006/relationships/customXml" Target="../ink/ink32.xml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02C33C-3981-564A-974B-163A1B676C8D}"/>
              </a:ext>
            </a:extLst>
          </p:cNvPr>
          <p:cNvCxnSpPr/>
          <p:nvPr/>
        </p:nvCxnSpPr>
        <p:spPr>
          <a:xfrm>
            <a:off x="0" y="526473"/>
            <a:ext cx="2466110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F42DF9-E143-9E40-A618-981AA945FAAD}"/>
              </a:ext>
            </a:extLst>
          </p:cNvPr>
          <p:cNvCxnSpPr>
            <a:cxnSpLocks/>
          </p:cNvCxnSpPr>
          <p:nvPr/>
        </p:nvCxnSpPr>
        <p:spPr>
          <a:xfrm>
            <a:off x="0" y="1136072"/>
            <a:ext cx="1856509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440DDF-D40D-1A4B-AC17-67B78D90497E}"/>
              </a:ext>
            </a:extLst>
          </p:cNvPr>
          <p:cNvCxnSpPr>
            <a:cxnSpLocks/>
          </p:cNvCxnSpPr>
          <p:nvPr/>
        </p:nvCxnSpPr>
        <p:spPr>
          <a:xfrm>
            <a:off x="1856509" y="1122220"/>
            <a:ext cx="0" cy="1565563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134485-6100-264F-8CD6-D4C53BD798F9}"/>
              </a:ext>
            </a:extLst>
          </p:cNvPr>
          <p:cNvCxnSpPr>
            <a:cxnSpLocks/>
          </p:cNvCxnSpPr>
          <p:nvPr/>
        </p:nvCxnSpPr>
        <p:spPr>
          <a:xfrm>
            <a:off x="2466110" y="512617"/>
            <a:ext cx="0" cy="1565566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B3C717B-E1B1-3C46-A337-AA2D57739F0A}"/>
              </a:ext>
            </a:extLst>
          </p:cNvPr>
          <p:cNvCxnSpPr>
            <a:cxnSpLocks/>
          </p:cNvCxnSpPr>
          <p:nvPr/>
        </p:nvCxnSpPr>
        <p:spPr>
          <a:xfrm>
            <a:off x="2466110" y="2050474"/>
            <a:ext cx="1489362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A80FBD-8336-294C-A4D5-0C5373403636}"/>
              </a:ext>
            </a:extLst>
          </p:cNvPr>
          <p:cNvCxnSpPr>
            <a:cxnSpLocks/>
          </p:cNvCxnSpPr>
          <p:nvPr/>
        </p:nvCxnSpPr>
        <p:spPr>
          <a:xfrm>
            <a:off x="1856509" y="2687783"/>
            <a:ext cx="2812474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5EE3550-8EB2-B64E-B5CA-B42D780ABBEA}"/>
              </a:ext>
            </a:extLst>
          </p:cNvPr>
          <p:cNvCxnSpPr>
            <a:cxnSpLocks/>
          </p:cNvCxnSpPr>
          <p:nvPr/>
        </p:nvCxnSpPr>
        <p:spPr>
          <a:xfrm>
            <a:off x="5278584" y="2050474"/>
            <a:ext cx="0" cy="1884219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14BAA59-5C2C-874A-86A7-03913DA132AD}"/>
              </a:ext>
            </a:extLst>
          </p:cNvPr>
          <p:cNvCxnSpPr>
            <a:cxnSpLocks/>
          </p:cNvCxnSpPr>
          <p:nvPr/>
        </p:nvCxnSpPr>
        <p:spPr>
          <a:xfrm>
            <a:off x="4675912" y="2660074"/>
            <a:ext cx="0" cy="1884219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4EEE352-08D3-9049-A003-E4041F0164B5}"/>
              </a:ext>
            </a:extLst>
          </p:cNvPr>
          <p:cNvCxnSpPr>
            <a:cxnSpLocks/>
          </p:cNvCxnSpPr>
          <p:nvPr/>
        </p:nvCxnSpPr>
        <p:spPr>
          <a:xfrm>
            <a:off x="7606146" y="526473"/>
            <a:ext cx="0" cy="340822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B9738D0-189E-0640-A9A1-5591495E44E1}"/>
              </a:ext>
            </a:extLst>
          </p:cNvPr>
          <p:cNvCxnSpPr>
            <a:cxnSpLocks/>
          </p:cNvCxnSpPr>
          <p:nvPr/>
        </p:nvCxnSpPr>
        <p:spPr>
          <a:xfrm>
            <a:off x="8215745" y="1136073"/>
            <a:ext cx="0" cy="340822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FFE4937-995C-A141-B021-D87FB2B3E075}"/>
              </a:ext>
            </a:extLst>
          </p:cNvPr>
          <p:cNvCxnSpPr>
            <a:cxnSpLocks/>
          </p:cNvCxnSpPr>
          <p:nvPr/>
        </p:nvCxnSpPr>
        <p:spPr>
          <a:xfrm>
            <a:off x="4689763" y="4530440"/>
            <a:ext cx="3525982" cy="13853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8D81B29-73C9-1A4E-9BB4-52A053995E1C}"/>
              </a:ext>
            </a:extLst>
          </p:cNvPr>
          <p:cNvCxnSpPr>
            <a:cxnSpLocks/>
          </p:cNvCxnSpPr>
          <p:nvPr/>
        </p:nvCxnSpPr>
        <p:spPr>
          <a:xfrm>
            <a:off x="5278584" y="3934693"/>
            <a:ext cx="817416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9113290-F3BF-D741-A195-08961E359E6C}"/>
              </a:ext>
            </a:extLst>
          </p:cNvPr>
          <p:cNvCxnSpPr>
            <a:cxnSpLocks/>
          </p:cNvCxnSpPr>
          <p:nvPr/>
        </p:nvCxnSpPr>
        <p:spPr>
          <a:xfrm flipV="1">
            <a:off x="7606146" y="512617"/>
            <a:ext cx="4585854" cy="13856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1E7255-787B-8940-9CE5-932EFB08B228}"/>
              </a:ext>
            </a:extLst>
          </p:cNvPr>
          <p:cNvCxnSpPr>
            <a:cxnSpLocks/>
          </p:cNvCxnSpPr>
          <p:nvPr/>
        </p:nvCxnSpPr>
        <p:spPr>
          <a:xfrm>
            <a:off x="8215745" y="1136072"/>
            <a:ext cx="1510146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0AB1B99-9A2A-6E42-AFF1-CDE535840782}"/>
              </a:ext>
            </a:extLst>
          </p:cNvPr>
          <p:cNvCxnSpPr>
            <a:cxnSpLocks/>
          </p:cNvCxnSpPr>
          <p:nvPr/>
        </p:nvCxnSpPr>
        <p:spPr>
          <a:xfrm>
            <a:off x="4668983" y="2077949"/>
            <a:ext cx="609601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380043E-F94A-1C40-9E84-AF413448D2EA}"/>
              </a:ext>
            </a:extLst>
          </p:cNvPr>
          <p:cNvCxnSpPr>
            <a:cxnSpLocks/>
          </p:cNvCxnSpPr>
          <p:nvPr/>
        </p:nvCxnSpPr>
        <p:spPr>
          <a:xfrm>
            <a:off x="3934692" y="-13848"/>
            <a:ext cx="0" cy="2092031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C05E55-E18C-5A43-A35C-4149207BB8FE}"/>
              </a:ext>
            </a:extLst>
          </p:cNvPr>
          <p:cNvCxnSpPr>
            <a:cxnSpLocks/>
          </p:cNvCxnSpPr>
          <p:nvPr/>
        </p:nvCxnSpPr>
        <p:spPr>
          <a:xfrm>
            <a:off x="4675913" y="6"/>
            <a:ext cx="0" cy="2092031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1209145-DD2C-E141-ACD1-1D05E2E4BEB1}"/>
              </a:ext>
            </a:extLst>
          </p:cNvPr>
          <p:cNvCxnSpPr>
            <a:cxnSpLocks/>
          </p:cNvCxnSpPr>
          <p:nvPr/>
        </p:nvCxnSpPr>
        <p:spPr>
          <a:xfrm>
            <a:off x="10335492" y="1136071"/>
            <a:ext cx="1856508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1DDDF95-BDF5-B446-A6E8-B0130585A333}"/>
              </a:ext>
            </a:extLst>
          </p:cNvPr>
          <p:cNvCxnSpPr>
            <a:cxnSpLocks/>
          </p:cNvCxnSpPr>
          <p:nvPr/>
        </p:nvCxnSpPr>
        <p:spPr>
          <a:xfrm>
            <a:off x="9725891" y="1122220"/>
            <a:ext cx="0" cy="4253344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5131E5E-3CF7-104E-BDB2-A22D18D560A6}"/>
              </a:ext>
            </a:extLst>
          </p:cNvPr>
          <p:cNvCxnSpPr>
            <a:cxnSpLocks/>
          </p:cNvCxnSpPr>
          <p:nvPr/>
        </p:nvCxnSpPr>
        <p:spPr>
          <a:xfrm>
            <a:off x="10377054" y="1136073"/>
            <a:ext cx="0" cy="1371603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15EAD0B-97F2-B24E-81BC-7F12685777FB}"/>
              </a:ext>
            </a:extLst>
          </p:cNvPr>
          <p:cNvCxnSpPr>
            <a:cxnSpLocks/>
          </p:cNvCxnSpPr>
          <p:nvPr/>
        </p:nvCxnSpPr>
        <p:spPr>
          <a:xfrm>
            <a:off x="10377054" y="3117276"/>
            <a:ext cx="0" cy="2258288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C7FBC8-1793-F544-828E-F22A6207FE28}"/>
              </a:ext>
            </a:extLst>
          </p:cNvPr>
          <p:cNvCxnSpPr>
            <a:cxnSpLocks/>
          </p:cNvCxnSpPr>
          <p:nvPr/>
        </p:nvCxnSpPr>
        <p:spPr>
          <a:xfrm>
            <a:off x="10335491" y="2507676"/>
            <a:ext cx="1856509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08F4D32-678D-1642-A015-04BC60C43DED}"/>
              </a:ext>
            </a:extLst>
          </p:cNvPr>
          <p:cNvCxnSpPr>
            <a:cxnSpLocks/>
          </p:cNvCxnSpPr>
          <p:nvPr/>
        </p:nvCxnSpPr>
        <p:spPr>
          <a:xfrm>
            <a:off x="10377054" y="3117276"/>
            <a:ext cx="900547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CFE56DE-4A03-554B-A233-CA2CCD911F61}"/>
              </a:ext>
            </a:extLst>
          </p:cNvPr>
          <p:cNvCxnSpPr>
            <a:cxnSpLocks/>
          </p:cNvCxnSpPr>
          <p:nvPr/>
        </p:nvCxnSpPr>
        <p:spPr>
          <a:xfrm>
            <a:off x="11887201" y="3117276"/>
            <a:ext cx="304799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DB5D47E-DDAF-A74B-A84A-84D924B603AE}"/>
              </a:ext>
            </a:extLst>
          </p:cNvPr>
          <p:cNvCxnSpPr>
            <a:cxnSpLocks/>
          </p:cNvCxnSpPr>
          <p:nvPr/>
        </p:nvCxnSpPr>
        <p:spPr>
          <a:xfrm>
            <a:off x="11277601" y="3089569"/>
            <a:ext cx="0" cy="2285995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15BDB65-A0B6-DD4C-91E9-F27E90211BB4}"/>
              </a:ext>
            </a:extLst>
          </p:cNvPr>
          <p:cNvCxnSpPr>
            <a:cxnSpLocks/>
          </p:cNvCxnSpPr>
          <p:nvPr/>
        </p:nvCxnSpPr>
        <p:spPr>
          <a:xfrm>
            <a:off x="11887201" y="3089569"/>
            <a:ext cx="0" cy="2895595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0DAA3DD-6314-C64A-85FE-0D9273E0182E}"/>
              </a:ext>
            </a:extLst>
          </p:cNvPr>
          <p:cNvCxnSpPr>
            <a:cxnSpLocks/>
          </p:cNvCxnSpPr>
          <p:nvPr/>
        </p:nvCxnSpPr>
        <p:spPr>
          <a:xfrm flipH="1">
            <a:off x="1281543" y="5985164"/>
            <a:ext cx="10605660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D4F4EAE-D50D-CB4E-9411-84CA3A6B8B54}"/>
              </a:ext>
            </a:extLst>
          </p:cNvPr>
          <p:cNvCxnSpPr>
            <a:cxnSpLocks/>
          </p:cNvCxnSpPr>
          <p:nvPr/>
        </p:nvCxnSpPr>
        <p:spPr>
          <a:xfrm flipH="1">
            <a:off x="4017818" y="5375564"/>
            <a:ext cx="7259787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522B0D-79AD-B643-A79F-C87FBAB9C2E0}"/>
              </a:ext>
            </a:extLst>
          </p:cNvPr>
          <p:cNvCxnSpPr>
            <a:cxnSpLocks/>
          </p:cNvCxnSpPr>
          <p:nvPr/>
        </p:nvCxnSpPr>
        <p:spPr>
          <a:xfrm flipH="1">
            <a:off x="1260764" y="3823855"/>
            <a:ext cx="2757054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D564EDC-A9AB-9B4B-99A8-2284D098A340}"/>
              </a:ext>
            </a:extLst>
          </p:cNvPr>
          <p:cNvCxnSpPr>
            <a:cxnSpLocks/>
          </p:cNvCxnSpPr>
          <p:nvPr/>
        </p:nvCxnSpPr>
        <p:spPr>
          <a:xfrm flipH="1">
            <a:off x="1253836" y="5375564"/>
            <a:ext cx="2154380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898CA73-A5AB-4E43-B7FF-5D095DD74BF7}"/>
              </a:ext>
            </a:extLst>
          </p:cNvPr>
          <p:cNvCxnSpPr>
            <a:cxnSpLocks/>
          </p:cNvCxnSpPr>
          <p:nvPr/>
        </p:nvCxnSpPr>
        <p:spPr>
          <a:xfrm flipH="1">
            <a:off x="1260763" y="4461166"/>
            <a:ext cx="2133595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518EF11-FBB3-D24E-A520-857D29B5A316}"/>
              </a:ext>
            </a:extLst>
          </p:cNvPr>
          <p:cNvCxnSpPr>
            <a:cxnSpLocks/>
          </p:cNvCxnSpPr>
          <p:nvPr/>
        </p:nvCxnSpPr>
        <p:spPr>
          <a:xfrm flipV="1">
            <a:off x="4010889" y="3823855"/>
            <a:ext cx="0" cy="1551709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281E80C-6CEF-8E43-AE92-2C316812B230}"/>
              </a:ext>
            </a:extLst>
          </p:cNvPr>
          <p:cNvCxnSpPr>
            <a:cxnSpLocks/>
          </p:cNvCxnSpPr>
          <p:nvPr/>
        </p:nvCxnSpPr>
        <p:spPr>
          <a:xfrm flipV="1">
            <a:off x="3394358" y="4433456"/>
            <a:ext cx="6930" cy="942108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5A5C000-A720-4546-810E-106F2DDBE41A}"/>
              </a:ext>
            </a:extLst>
          </p:cNvPr>
          <p:cNvCxnSpPr>
            <a:cxnSpLocks/>
          </p:cNvCxnSpPr>
          <p:nvPr/>
        </p:nvCxnSpPr>
        <p:spPr>
          <a:xfrm flipV="1">
            <a:off x="1281543" y="4433456"/>
            <a:ext cx="0" cy="2424544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FF7D2E3-2058-C141-87FC-65FA6BFDB88C}"/>
              </a:ext>
            </a:extLst>
          </p:cNvPr>
          <p:cNvCxnSpPr>
            <a:cxnSpLocks/>
          </p:cNvCxnSpPr>
          <p:nvPr/>
        </p:nvCxnSpPr>
        <p:spPr>
          <a:xfrm flipV="1">
            <a:off x="1253836" y="1136071"/>
            <a:ext cx="0" cy="2687784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C207B05-B07D-0C4E-8DB1-574176512284}"/>
              </a:ext>
            </a:extLst>
          </p:cNvPr>
          <p:cNvCxnSpPr>
            <a:cxnSpLocks/>
          </p:cNvCxnSpPr>
          <p:nvPr/>
        </p:nvCxnSpPr>
        <p:spPr>
          <a:xfrm flipV="1">
            <a:off x="637298" y="1122220"/>
            <a:ext cx="0" cy="573578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C364D09-BE79-C642-99D8-FA6B4D51CCFD}"/>
              </a:ext>
            </a:extLst>
          </p:cNvPr>
          <p:cNvCxnSpPr>
            <a:cxnSpLocks/>
          </p:cNvCxnSpPr>
          <p:nvPr/>
        </p:nvCxnSpPr>
        <p:spPr>
          <a:xfrm>
            <a:off x="6096000" y="1472339"/>
            <a:ext cx="0" cy="2462354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0BEEC13C-EC6B-574C-9F4B-629C82742447}"/>
              </a:ext>
            </a:extLst>
          </p:cNvPr>
          <p:cNvCxnSpPr>
            <a:cxnSpLocks/>
          </p:cNvCxnSpPr>
          <p:nvPr/>
        </p:nvCxnSpPr>
        <p:spPr>
          <a:xfrm>
            <a:off x="6779806" y="650929"/>
            <a:ext cx="0" cy="3283764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8FCE07D9-E07A-0741-A00E-3F7CC6150E5F}"/>
              </a:ext>
            </a:extLst>
          </p:cNvPr>
          <p:cNvCxnSpPr>
            <a:cxnSpLocks/>
          </p:cNvCxnSpPr>
          <p:nvPr/>
        </p:nvCxnSpPr>
        <p:spPr>
          <a:xfrm>
            <a:off x="6779806" y="3934693"/>
            <a:ext cx="817416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4A2AFA2-6C52-B943-8E21-5435EB8F1FB7}"/>
              </a:ext>
            </a:extLst>
          </p:cNvPr>
          <p:cNvCxnSpPr>
            <a:cxnSpLocks/>
          </p:cNvCxnSpPr>
          <p:nvPr/>
        </p:nvCxnSpPr>
        <p:spPr>
          <a:xfrm flipH="1">
            <a:off x="4644796" y="615001"/>
            <a:ext cx="2154380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7D6D416-A46C-2E44-BA77-AA0C79700A41}"/>
              </a:ext>
            </a:extLst>
          </p:cNvPr>
          <p:cNvCxnSpPr>
            <a:cxnSpLocks/>
          </p:cNvCxnSpPr>
          <p:nvPr/>
        </p:nvCxnSpPr>
        <p:spPr>
          <a:xfrm flipH="1">
            <a:off x="4689763" y="1472339"/>
            <a:ext cx="1406237" cy="0"/>
          </a:xfrm>
          <a:prstGeom prst="line">
            <a:avLst/>
          </a:prstGeom>
          <a:ln w="57150">
            <a:solidFill>
              <a:schemeClr val="tx1">
                <a:alpha val="89804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Picture 127">
            <a:extLst>
              <a:ext uri="{FF2B5EF4-FFF2-40B4-BE49-F238E27FC236}">
                <a16:creationId xmlns:a16="http://schemas.microsoft.com/office/drawing/2014/main" id="{D4EF340B-1CEB-DF45-BD4B-CAC0CEF3B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819" y="2374312"/>
            <a:ext cx="540000" cy="54000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7B7BE572-388F-6745-A2B6-7FC184B64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210" y="2092037"/>
            <a:ext cx="540000" cy="540000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54D63775-4B58-FD4A-A821-881CB5C0C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4964" y="650928"/>
            <a:ext cx="540000" cy="540000"/>
          </a:xfrm>
          <a:prstGeom prst="rect">
            <a:avLst/>
          </a:prstGeom>
        </p:spPr>
      </p:pic>
      <p:pic>
        <p:nvPicPr>
          <p:cNvPr id="134" name="Picture 133">
            <a:hlinkHover r:id="rId5" action="ppaction://hlinksldjump"/>
            <a:extLst>
              <a:ext uri="{FF2B5EF4-FFF2-40B4-BE49-F238E27FC236}">
                <a16:creationId xmlns:a16="http://schemas.microsoft.com/office/drawing/2014/main" id="{8305D42A-DDE9-8F4F-B922-ECF14B90C2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421" y="5985164"/>
            <a:ext cx="540000" cy="540000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84ED1194-77E2-2A44-91FB-C8559D35B9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2144" y="2925927"/>
            <a:ext cx="540000" cy="540000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F9B37342-A8D8-5C4F-B671-8A554B898E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0462" y="2570183"/>
            <a:ext cx="540000" cy="540000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00A01CDE-1070-1645-9C52-4E40B6322D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92055" y="1358076"/>
            <a:ext cx="540000" cy="540000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DFEE81C2-7BAE-4F4E-A516-AB43A2C43C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92090" y="5413472"/>
            <a:ext cx="540000" cy="540000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E099B11B-9523-204A-B39A-F5C07F3DA2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9140" y="561272"/>
            <a:ext cx="540000" cy="540000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D410FAC7-C9E1-4C48-9FF2-8CD9F1227D7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58547" y="5405240"/>
            <a:ext cx="540000" cy="540000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507BC662-522D-B24E-A9FD-406BFA61B7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8013" y="3886366"/>
            <a:ext cx="540000" cy="540000"/>
          </a:xfrm>
          <a:prstGeom prst="rect">
            <a:avLst/>
          </a:prstGeom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07483C30-216D-4E4E-AF95-1D006E71B45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22401" y="4712839"/>
            <a:ext cx="540000" cy="540000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E0119200-0F79-B249-9AA9-B5896F1160B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62965" y="3990110"/>
            <a:ext cx="540000" cy="540000"/>
          </a:xfrm>
          <a:prstGeom prst="rect">
            <a:avLst/>
          </a:prstGeom>
        </p:spPr>
      </p:pic>
      <p:sp>
        <p:nvSpPr>
          <p:cNvPr id="161" name="Rectangle 160">
            <a:extLst>
              <a:ext uri="{FF2B5EF4-FFF2-40B4-BE49-F238E27FC236}">
                <a16:creationId xmlns:a16="http://schemas.microsoft.com/office/drawing/2014/main" id="{8BC2C578-0A0A-A44F-A126-0BCC95D9EFBC}"/>
              </a:ext>
            </a:extLst>
          </p:cNvPr>
          <p:cNvSpPr/>
          <p:nvPr/>
        </p:nvSpPr>
        <p:spPr>
          <a:xfrm>
            <a:off x="2376216" y="6012872"/>
            <a:ext cx="8304246" cy="1011383"/>
          </a:xfrm>
          <a:prstGeom prst="rect">
            <a:avLst/>
          </a:prstGeom>
          <a:solidFill>
            <a:srgbClr val="F2C7F2"/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9DE2A92-3725-9145-9EE0-5314124AB48F}"/>
              </a:ext>
            </a:extLst>
          </p:cNvPr>
          <p:cNvSpPr txBox="1"/>
          <p:nvPr/>
        </p:nvSpPr>
        <p:spPr>
          <a:xfrm>
            <a:off x="2376216" y="6131842"/>
            <a:ext cx="8214352" cy="615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spc="300" dirty="0" err="1">
                <a:latin typeface="KG Shake it Off" panose="02000000000000000000" pitchFamily="2" charset="77"/>
              </a:rPr>
              <a:t>Ayuda</a:t>
            </a:r>
            <a:r>
              <a:rPr lang="en-US" sz="1200" spc="300" dirty="0">
                <a:latin typeface="KG Shake it Off" panose="02000000000000000000" pitchFamily="2" charset="77"/>
              </a:rPr>
              <a:t> a </a:t>
            </a:r>
            <a:r>
              <a:rPr lang="en-US" sz="1200" spc="300" dirty="0" err="1">
                <a:latin typeface="KG Shake it Off" panose="02000000000000000000" pitchFamily="2" charset="77"/>
              </a:rPr>
              <a:t>tus</a:t>
            </a:r>
            <a:r>
              <a:rPr lang="en-US" sz="1200" spc="300" dirty="0">
                <a:latin typeface="KG Shake it Off" panose="02000000000000000000" pitchFamily="2" charset="77"/>
              </a:rPr>
              <a:t> </a:t>
            </a:r>
            <a:r>
              <a:rPr lang="en-US" sz="1200" b="1" spc="300" dirty="0" err="1">
                <a:latin typeface="KG Shake it Off" panose="02000000000000000000" pitchFamily="2" charset="77"/>
              </a:rPr>
              <a:t>abuelos</a:t>
            </a:r>
            <a:r>
              <a:rPr lang="en-US" sz="1200" spc="300" dirty="0">
                <a:latin typeface="KG Shake it Off" panose="02000000000000000000" pitchFamily="2" charset="77"/>
              </a:rPr>
              <a:t> a </a:t>
            </a:r>
            <a:r>
              <a:rPr lang="en-US" sz="1200" spc="300" dirty="0" err="1">
                <a:latin typeface="KG Shake it Off" panose="02000000000000000000" pitchFamily="2" charset="77"/>
              </a:rPr>
              <a:t>encontrar</a:t>
            </a:r>
            <a:r>
              <a:rPr lang="en-US" sz="1200" spc="300" dirty="0">
                <a:latin typeface="KG Shake it Off" panose="02000000000000000000" pitchFamily="2" charset="77"/>
              </a:rPr>
              <a:t> </a:t>
            </a:r>
            <a:r>
              <a:rPr lang="en-US" sz="1200" spc="300" dirty="0" err="1">
                <a:latin typeface="KG Shake it Off" panose="02000000000000000000" pitchFamily="2" charset="77"/>
              </a:rPr>
              <a:t>su</a:t>
            </a:r>
            <a:r>
              <a:rPr lang="en-US" sz="1200" spc="300" dirty="0">
                <a:latin typeface="KG Shake it Off" panose="02000000000000000000" pitchFamily="2" charset="77"/>
              </a:rPr>
              <a:t> </a:t>
            </a:r>
            <a:r>
              <a:rPr lang="en-US" sz="1200" b="1" spc="300" dirty="0" err="1">
                <a:latin typeface="KG Shake it Off" panose="02000000000000000000" pitchFamily="2" charset="77"/>
              </a:rPr>
              <a:t>autobÚS</a:t>
            </a:r>
            <a:r>
              <a:rPr lang="en-US" sz="1200" spc="300" dirty="0">
                <a:latin typeface="KG Shake it Off" panose="02000000000000000000" pitchFamily="2" charset="77"/>
              </a:rPr>
              <a:t> para </a:t>
            </a:r>
            <a:r>
              <a:rPr lang="en-US" sz="1200" spc="300" dirty="0" err="1">
                <a:latin typeface="KG Shake it Off" panose="02000000000000000000" pitchFamily="2" charset="77"/>
              </a:rPr>
              <a:t>ir</a:t>
            </a:r>
            <a:r>
              <a:rPr lang="en-US" sz="1200" spc="300" dirty="0">
                <a:latin typeface="KG Shake it Off" panose="02000000000000000000" pitchFamily="2" charset="77"/>
              </a:rPr>
              <a:t> a </a:t>
            </a:r>
            <a:r>
              <a:rPr lang="en-US" sz="1200" spc="300" dirty="0" err="1">
                <a:latin typeface="KG Shake it Off" panose="02000000000000000000" pitchFamily="2" charset="77"/>
              </a:rPr>
              <a:t>verte</a:t>
            </a:r>
            <a:r>
              <a:rPr lang="en-US" sz="1200" spc="300" dirty="0">
                <a:latin typeface="KG Shake it Off" panose="02000000000000000000" pitchFamily="2" charset="77"/>
              </a:rPr>
              <a:t>. </a:t>
            </a:r>
            <a:r>
              <a:rPr lang="en-US" sz="1200" spc="300" dirty="0" err="1">
                <a:latin typeface="KG Shake it Off" panose="02000000000000000000" pitchFamily="2" charset="77"/>
              </a:rPr>
              <a:t>Sigue</a:t>
            </a:r>
            <a:r>
              <a:rPr lang="en-US" sz="1200" spc="300" dirty="0">
                <a:latin typeface="KG Shake it Off" panose="02000000000000000000" pitchFamily="2" charset="77"/>
              </a:rPr>
              <a:t> los </a:t>
            </a:r>
            <a:r>
              <a:rPr lang="en-US" sz="1200" spc="300" dirty="0" err="1">
                <a:latin typeface="KG Shake it Off" panose="02000000000000000000" pitchFamily="2" charset="77"/>
              </a:rPr>
              <a:t>dibujos</a:t>
            </a:r>
            <a:r>
              <a:rPr lang="en-US" sz="1200" spc="300" dirty="0">
                <a:latin typeface="KG Shake it Off" panose="02000000000000000000" pitchFamily="2" charset="77"/>
              </a:rPr>
              <a:t> </a:t>
            </a:r>
            <a:r>
              <a:rPr lang="en-US" sz="1200" spc="300" dirty="0" err="1">
                <a:latin typeface="KG Shake it Off" panose="02000000000000000000" pitchFamily="2" charset="77"/>
              </a:rPr>
              <a:t>cuyas</a:t>
            </a:r>
            <a:r>
              <a:rPr lang="en-US" sz="1200" spc="300" dirty="0">
                <a:latin typeface="KG Shake it Off" panose="02000000000000000000" pitchFamily="2" charset="77"/>
              </a:rPr>
              <a:t> palabras </a:t>
            </a:r>
            <a:r>
              <a:rPr lang="en-US" sz="1200" spc="300" dirty="0" err="1">
                <a:latin typeface="KG Shake it Off" panose="02000000000000000000" pitchFamily="2" charset="77"/>
              </a:rPr>
              <a:t>empiecen</a:t>
            </a:r>
            <a:r>
              <a:rPr lang="en-US" sz="1200" spc="300" dirty="0">
                <a:latin typeface="KG Shake it Off" panose="02000000000000000000" pitchFamily="2" charset="77"/>
              </a:rPr>
              <a:t> por </a:t>
            </a:r>
            <a:r>
              <a:rPr lang="en-US" sz="1200" b="1" spc="300" dirty="0">
                <a:latin typeface="KG Shake it Off" panose="02000000000000000000" pitchFamily="2" charset="77"/>
              </a:rPr>
              <a:t>A</a:t>
            </a:r>
          </a:p>
        </p:txBody>
      </p:sp>
      <p:pic>
        <p:nvPicPr>
          <p:cNvPr id="164" name="Picture 163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F0E66A4-4222-D243-8C4A-441AC85BCC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06181" y="519545"/>
            <a:ext cx="504000" cy="504000"/>
          </a:xfrm>
          <a:prstGeom prst="rect">
            <a:avLst/>
          </a:prstGeom>
        </p:spPr>
      </p:pic>
      <p:pic>
        <p:nvPicPr>
          <p:cNvPr id="166" name="Picture 16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8C9E2D0-3A20-8745-9931-25E691D7660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33903" y="803731"/>
            <a:ext cx="504000" cy="504000"/>
          </a:xfrm>
          <a:prstGeom prst="rect">
            <a:avLst/>
          </a:prstGeom>
        </p:spPr>
      </p:pic>
      <p:pic>
        <p:nvPicPr>
          <p:cNvPr id="168" name="Picture 167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F9FECB5-A379-4D45-9895-90DDCC8906F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70209" y="1190928"/>
            <a:ext cx="504000" cy="504000"/>
          </a:xfrm>
          <a:prstGeom prst="rect">
            <a:avLst/>
          </a:prstGeom>
        </p:spPr>
      </p:pic>
      <p:pic>
        <p:nvPicPr>
          <p:cNvPr id="170" name="Picture 16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ED028DF-A41D-A945-84A5-6D70B40311A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214110" y="5450785"/>
            <a:ext cx="504000" cy="504000"/>
          </a:xfrm>
          <a:prstGeom prst="rect">
            <a:avLst/>
          </a:prstGeom>
        </p:spPr>
      </p:pic>
      <p:pic>
        <p:nvPicPr>
          <p:cNvPr id="172" name="Picture 171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F3BEE71-6AEA-E245-8BCF-27B2CBB06B6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90345" y="2865276"/>
            <a:ext cx="504000" cy="504000"/>
          </a:xfrm>
          <a:prstGeom prst="rect">
            <a:avLst/>
          </a:prstGeom>
        </p:spPr>
      </p:pic>
      <p:pic>
        <p:nvPicPr>
          <p:cNvPr id="174" name="Picture 17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56FCDD40-226B-8343-9E9F-1BFA35560DA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762164" y="3886366"/>
            <a:ext cx="504000" cy="504000"/>
          </a:xfrm>
          <a:prstGeom prst="rect">
            <a:avLst/>
          </a:prstGeom>
        </p:spPr>
      </p:pic>
      <p:sp>
        <p:nvSpPr>
          <p:cNvPr id="197" name="Smiley Face 196">
            <a:extLst>
              <a:ext uri="{FF2B5EF4-FFF2-40B4-BE49-F238E27FC236}">
                <a16:creationId xmlns:a16="http://schemas.microsoft.com/office/drawing/2014/main" id="{3019D18C-3F0A-394E-A1E6-8DD7117E8D58}"/>
              </a:ext>
            </a:extLst>
          </p:cNvPr>
          <p:cNvSpPr/>
          <p:nvPr/>
        </p:nvSpPr>
        <p:spPr>
          <a:xfrm>
            <a:off x="10948013" y="6149293"/>
            <a:ext cx="360000" cy="3600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3878BC51-010E-5D44-BB2E-5DB2006EA8B7}"/>
              </a:ext>
            </a:extLst>
          </p:cNvPr>
          <p:cNvGrpSpPr/>
          <p:nvPr/>
        </p:nvGrpSpPr>
        <p:grpSpPr>
          <a:xfrm>
            <a:off x="10818524" y="6034102"/>
            <a:ext cx="2066198" cy="889560"/>
            <a:chOff x="10818524" y="6034102"/>
            <a:chExt cx="220104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81633038-C5B1-3D45-8324-7CAE11DC37E3}"/>
                    </a:ext>
                  </a:extLst>
                </p14:cNvPr>
                <p14:cNvContentPartPr/>
                <p14:nvPr/>
              </p14:nvContentPartPr>
              <p14:xfrm>
                <a:off x="11066924" y="6507862"/>
                <a:ext cx="181080" cy="19728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81633038-C5B1-3D45-8324-7CAE11DC37E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057717" y="6499222"/>
                  <a:ext cx="199879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914AF43A-4EDA-814D-90B8-E7DBFF118AB2}"/>
                    </a:ext>
                  </a:extLst>
                </p14:cNvPr>
                <p14:cNvContentPartPr/>
                <p14:nvPr/>
              </p14:nvContentPartPr>
              <p14:xfrm>
                <a:off x="11116244" y="6630982"/>
                <a:ext cx="97560" cy="36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914AF43A-4EDA-814D-90B8-E7DBFF118AB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1107062" y="6621982"/>
                  <a:ext cx="116307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1C90A616-DD0C-6C41-8962-22C0FFCB608E}"/>
                    </a:ext>
                  </a:extLst>
                </p14:cNvPr>
                <p14:cNvContentPartPr/>
                <p14:nvPr/>
              </p14:nvContentPartPr>
              <p14:xfrm>
                <a:off x="11325404" y="6528382"/>
                <a:ext cx="360" cy="20124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1C90A616-DD0C-6C41-8962-22C0FFCB608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316404" y="6519382"/>
                  <a:ext cx="18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E2A8211D-1B74-5644-8E7B-7D040B6772B7}"/>
                    </a:ext>
                  </a:extLst>
                </p14:cNvPr>
                <p14:cNvContentPartPr/>
                <p14:nvPr/>
              </p14:nvContentPartPr>
              <p14:xfrm>
                <a:off x="11347724" y="6539902"/>
                <a:ext cx="129240" cy="19512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E2A8211D-1B74-5644-8E7B-7D040B6772B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338136" y="6531262"/>
                  <a:ext cx="148032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2751987A-1603-1843-A1BC-C8617D2E0B1A}"/>
                    </a:ext>
                  </a:extLst>
                </p14:cNvPr>
                <p14:cNvContentPartPr/>
                <p14:nvPr/>
              </p14:nvContentPartPr>
              <p14:xfrm>
                <a:off x="10818524" y="6034102"/>
                <a:ext cx="758160" cy="88956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2751987A-1603-1843-A1BC-C8617D2E0B1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0808937" y="6025462"/>
                  <a:ext cx="776951" cy="90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757B062-F086-8E40-B7E9-DBC77D72FCC2}"/>
                    </a:ext>
                  </a:extLst>
                </p14:cNvPr>
                <p14:cNvContentPartPr/>
                <p14:nvPr/>
              </p14:nvContentPartPr>
              <p14:xfrm>
                <a:off x="13019204" y="6443782"/>
                <a:ext cx="360" cy="36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757B062-F086-8E40-B7E9-DBC77D72FCC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3010204" y="64347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926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9168-8258-D14F-8EC0-39B09FEF06BD}"/>
              </a:ext>
            </a:extLst>
          </p:cNvPr>
          <p:cNvSpPr/>
          <p:nvPr/>
        </p:nvSpPr>
        <p:spPr>
          <a:xfrm>
            <a:off x="138545" y="1191491"/>
            <a:ext cx="11859491" cy="4336473"/>
          </a:xfrm>
          <a:prstGeom prst="rect">
            <a:avLst/>
          </a:prstGeom>
          <a:solidFill>
            <a:srgbClr val="F2C7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D3C20-CF0A-1445-B83A-57E0F21CD567}"/>
              </a:ext>
            </a:extLst>
          </p:cNvPr>
          <p:cNvSpPr txBox="1"/>
          <p:nvPr/>
        </p:nvSpPr>
        <p:spPr>
          <a:xfrm>
            <a:off x="387926" y="1613118"/>
            <a:ext cx="1087581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atin typeface="KG Lego House" panose="02000503000000020004" pitchFamily="2" charset="77"/>
                <a:hlinkClick r:id="" action="ppaction://hlinkshowjump?jump=previousslide"/>
              </a:rPr>
              <a:t>Empieza</a:t>
            </a:r>
            <a:r>
              <a:rPr lang="en-US" sz="11500" dirty="0">
                <a:latin typeface="KG Lego House" panose="02000503000000020004" pitchFamily="2" charset="77"/>
              </a:rPr>
              <a:t> de nuevo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B96DAA-EF8E-E546-A4B1-2A84E38DCE79}"/>
              </a:ext>
            </a:extLst>
          </p:cNvPr>
          <p:cNvGrpSpPr/>
          <p:nvPr/>
        </p:nvGrpSpPr>
        <p:grpSpPr>
          <a:xfrm>
            <a:off x="10395191" y="5830902"/>
            <a:ext cx="2066198" cy="889560"/>
            <a:chOff x="10818524" y="6034102"/>
            <a:chExt cx="220104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36B82BD-50FF-3542-B2EC-6318C4358F5E}"/>
                    </a:ext>
                  </a:extLst>
                </p14:cNvPr>
                <p14:cNvContentPartPr/>
                <p14:nvPr/>
              </p14:nvContentPartPr>
              <p14:xfrm>
                <a:off x="11066924" y="6507862"/>
                <a:ext cx="181080" cy="197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36B82BD-50FF-3542-B2EC-6318C4358F5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057717" y="6499222"/>
                  <a:ext cx="199879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6E9E701-E28B-A14E-AE43-642CC96D3E5B}"/>
                    </a:ext>
                  </a:extLst>
                </p14:cNvPr>
                <p14:cNvContentPartPr/>
                <p14:nvPr/>
              </p14:nvContentPartPr>
              <p14:xfrm>
                <a:off x="11116244" y="6630982"/>
                <a:ext cx="97560" cy="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6E9E701-E28B-A14E-AE43-642CC96D3E5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107062" y="6621982"/>
                  <a:ext cx="116307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18F08C0-F574-2946-8DB0-A73BF45F2B89}"/>
                    </a:ext>
                  </a:extLst>
                </p14:cNvPr>
                <p14:cNvContentPartPr/>
                <p14:nvPr/>
              </p14:nvContentPartPr>
              <p14:xfrm>
                <a:off x="11325404" y="6528382"/>
                <a:ext cx="360" cy="2012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18F08C0-F574-2946-8DB0-A73BF45F2B8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316404" y="6519382"/>
                  <a:ext cx="18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2A0B8EC-3ADC-D74F-8714-C5B2665F9455}"/>
                    </a:ext>
                  </a:extLst>
                </p14:cNvPr>
                <p14:cNvContentPartPr/>
                <p14:nvPr/>
              </p14:nvContentPartPr>
              <p14:xfrm>
                <a:off x="11347724" y="6539902"/>
                <a:ext cx="129240" cy="1951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2A0B8EC-3ADC-D74F-8714-C5B2665F945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38136" y="6531262"/>
                  <a:ext cx="148032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F82B885-424B-674B-A179-ED420527980D}"/>
                    </a:ext>
                  </a:extLst>
                </p14:cNvPr>
                <p14:cNvContentPartPr/>
                <p14:nvPr/>
              </p14:nvContentPartPr>
              <p14:xfrm>
                <a:off x="10818524" y="6034102"/>
                <a:ext cx="758160" cy="8895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F82B885-424B-674B-A179-ED420527980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808937" y="6025462"/>
                  <a:ext cx="776951" cy="90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36BC4CF-E2D9-B54E-8472-262521EFFBFC}"/>
                    </a:ext>
                  </a:extLst>
                </p14:cNvPr>
                <p14:cNvContentPartPr/>
                <p14:nvPr/>
              </p14:nvContentPartPr>
              <p14:xfrm>
                <a:off x="13019204" y="6443782"/>
                <a:ext cx="360" cy="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36BC4CF-E2D9-B54E-8472-262521EFFBF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010204" y="64347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0" name="Smiley Face 19">
            <a:extLst>
              <a:ext uri="{FF2B5EF4-FFF2-40B4-BE49-F238E27FC236}">
                <a16:creationId xmlns:a16="http://schemas.microsoft.com/office/drawing/2014/main" id="{7E6C2D08-1828-E749-989C-332895454672}"/>
              </a:ext>
            </a:extLst>
          </p:cNvPr>
          <p:cNvSpPr/>
          <p:nvPr/>
        </p:nvSpPr>
        <p:spPr>
          <a:xfrm>
            <a:off x="10511018" y="5946471"/>
            <a:ext cx="360000" cy="3600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9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9168-8258-D14F-8EC0-39B09FEF06BD}"/>
              </a:ext>
            </a:extLst>
          </p:cNvPr>
          <p:cNvSpPr/>
          <p:nvPr/>
        </p:nvSpPr>
        <p:spPr>
          <a:xfrm>
            <a:off x="138545" y="1191491"/>
            <a:ext cx="11859491" cy="4336473"/>
          </a:xfrm>
          <a:prstGeom prst="rect">
            <a:avLst/>
          </a:prstGeom>
          <a:solidFill>
            <a:srgbClr val="F2C7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D3C20-CF0A-1445-B83A-57E0F21CD567}"/>
              </a:ext>
            </a:extLst>
          </p:cNvPr>
          <p:cNvSpPr txBox="1"/>
          <p:nvPr/>
        </p:nvSpPr>
        <p:spPr>
          <a:xfrm>
            <a:off x="630380" y="1836233"/>
            <a:ext cx="108758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Lego House" panose="02000503000000020004" pitchFamily="2" charset="77"/>
              </a:rPr>
              <a:t>¡</a:t>
            </a:r>
            <a:r>
              <a:rPr lang="en-US" sz="9600" dirty="0" err="1">
                <a:latin typeface="KG Lego House" panose="02000503000000020004" pitchFamily="2" charset="77"/>
              </a:rPr>
              <a:t>Buen</a:t>
            </a:r>
            <a:r>
              <a:rPr lang="en-US" sz="9600" dirty="0">
                <a:latin typeface="KG Lego House" panose="02000503000000020004" pitchFamily="2" charset="77"/>
              </a:rPr>
              <a:t> </a:t>
            </a:r>
            <a:r>
              <a:rPr lang="en-US" sz="9600" dirty="0" err="1">
                <a:latin typeface="KG Lego House" panose="02000503000000020004" pitchFamily="2" charset="77"/>
              </a:rPr>
              <a:t>trabajo</a:t>
            </a:r>
            <a:r>
              <a:rPr lang="en-US" sz="9600" dirty="0">
                <a:latin typeface="KG Lego House" panose="02000503000000020004" pitchFamily="2" charset="77"/>
              </a:rPr>
              <a:t>!</a:t>
            </a:r>
          </a:p>
          <a:p>
            <a:pPr algn="ctr"/>
            <a:r>
              <a:rPr lang="en-US" sz="9600" dirty="0">
                <a:latin typeface="KG Lego House" panose="02000503000000020004" pitchFamily="2" charset="77"/>
              </a:rPr>
              <a:t>¡Lo </a:t>
            </a:r>
            <a:r>
              <a:rPr lang="en-US" sz="9600" dirty="0" err="1">
                <a:latin typeface="KG Lego House" panose="02000503000000020004" pitchFamily="2" charset="77"/>
              </a:rPr>
              <a:t>conseguisté</a:t>
            </a:r>
            <a:r>
              <a:rPr lang="en-US" sz="9600" dirty="0">
                <a:latin typeface="KG Lego House" panose="02000503000000020004" pitchFamily="2" charset="77"/>
              </a:rPr>
              <a:t>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0C8EA5-04F6-D44D-BD51-9CDD8A769ACE}"/>
              </a:ext>
            </a:extLst>
          </p:cNvPr>
          <p:cNvGrpSpPr/>
          <p:nvPr/>
        </p:nvGrpSpPr>
        <p:grpSpPr>
          <a:xfrm>
            <a:off x="10395191" y="5830902"/>
            <a:ext cx="2066198" cy="889560"/>
            <a:chOff x="10818524" y="6034102"/>
            <a:chExt cx="220104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76D2D59-484F-D64E-9754-539A0C6986AF}"/>
                    </a:ext>
                  </a:extLst>
                </p14:cNvPr>
                <p14:cNvContentPartPr/>
                <p14:nvPr/>
              </p14:nvContentPartPr>
              <p14:xfrm>
                <a:off x="11066924" y="6507862"/>
                <a:ext cx="181080" cy="1972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76D2D59-484F-D64E-9754-539A0C6986A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057717" y="6499222"/>
                  <a:ext cx="199879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13079DB-2016-5547-AB16-90341BF0C9B5}"/>
                    </a:ext>
                  </a:extLst>
                </p14:cNvPr>
                <p14:cNvContentPartPr/>
                <p14:nvPr/>
              </p14:nvContentPartPr>
              <p14:xfrm>
                <a:off x="11116244" y="6630982"/>
                <a:ext cx="9756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13079DB-2016-5547-AB16-90341BF0C9B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107062" y="6621982"/>
                  <a:ext cx="116307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01F6223-FE17-914F-BF75-DFB2794A01B0}"/>
                    </a:ext>
                  </a:extLst>
                </p14:cNvPr>
                <p14:cNvContentPartPr/>
                <p14:nvPr/>
              </p14:nvContentPartPr>
              <p14:xfrm>
                <a:off x="11325404" y="6528382"/>
                <a:ext cx="360" cy="2012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01F6223-FE17-914F-BF75-DFB2794A01B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316404" y="6519382"/>
                  <a:ext cx="18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77A763C-39F2-1943-B7AF-7BC66738A494}"/>
                    </a:ext>
                  </a:extLst>
                </p14:cNvPr>
                <p14:cNvContentPartPr/>
                <p14:nvPr/>
              </p14:nvContentPartPr>
              <p14:xfrm>
                <a:off x="11347724" y="6539902"/>
                <a:ext cx="129240" cy="1951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77A763C-39F2-1943-B7AF-7BC66738A49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38136" y="6531262"/>
                  <a:ext cx="148032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83AB257-E926-5249-8848-A93F7E7B8E5A}"/>
                    </a:ext>
                  </a:extLst>
                </p14:cNvPr>
                <p14:cNvContentPartPr/>
                <p14:nvPr/>
              </p14:nvContentPartPr>
              <p14:xfrm>
                <a:off x="10818524" y="6034102"/>
                <a:ext cx="758160" cy="8895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83AB257-E926-5249-8848-A93F7E7B8E5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808937" y="6025462"/>
                  <a:ext cx="776951" cy="90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80CCC87-1613-F44D-80E2-44700B3028E1}"/>
                    </a:ext>
                  </a:extLst>
                </p14:cNvPr>
                <p14:cNvContentPartPr/>
                <p14:nvPr/>
              </p14:nvContentPartPr>
              <p14:xfrm>
                <a:off x="13019204" y="6443782"/>
                <a:ext cx="360" cy="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80CCC87-1613-F44D-80E2-44700B3028E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010204" y="64347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4" name="Smiley Face 13">
            <a:extLst>
              <a:ext uri="{FF2B5EF4-FFF2-40B4-BE49-F238E27FC236}">
                <a16:creationId xmlns:a16="http://schemas.microsoft.com/office/drawing/2014/main" id="{FD70B1E5-3805-4E4F-B728-982F8EEE7D59}"/>
              </a:ext>
            </a:extLst>
          </p:cNvPr>
          <p:cNvSpPr/>
          <p:nvPr/>
        </p:nvSpPr>
        <p:spPr>
          <a:xfrm>
            <a:off x="10511018" y="5946471"/>
            <a:ext cx="360000" cy="3600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5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E6EE38-14B2-0846-9CDB-549DC08F1BC5}"/>
              </a:ext>
            </a:extLst>
          </p:cNvPr>
          <p:cNvSpPr/>
          <p:nvPr/>
        </p:nvSpPr>
        <p:spPr>
          <a:xfrm>
            <a:off x="156000" y="2349000"/>
            <a:ext cx="2964873" cy="4031673"/>
          </a:xfrm>
          <a:prstGeom prst="roundRect">
            <a:avLst/>
          </a:prstGeom>
          <a:solidFill>
            <a:srgbClr val="F2C7F2"/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Sigue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 el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laberinto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 de palabras que,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traducidas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 al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español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,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empiezan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 por A.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Te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llevarán</a:t>
            </a:r>
            <a:r>
              <a:rPr lang="en-US" spc="300" dirty="0">
                <a:solidFill>
                  <a:schemeClr val="tx1"/>
                </a:solidFill>
                <a:latin typeface="KG Lego House" panose="02000503000000020004" pitchFamily="2" charset="77"/>
              </a:rPr>
              <a:t> a la </a:t>
            </a:r>
            <a:r>
              <a:rPr lang="en-US" spc="300" dirty="0" err="1">
                <a:solidFill>
                  <a:schemeClr val="tx1"/>
                </a:solidFill>
                <a:latin typeface="KG Lego House" panose="02000503000000020004" pitchFamily="2" charset="77"/>
              </a:rPr>
              <a:t>salida</a:t>
            </a:r>
            <a:endParaRPr lang="en-US" spc="300" dirty="0">
              <a:solidFill>
                <a:schemeClr val="tx1"/>
              </a:solidFill>
              <a:latin typeface="KG Lego House" panose="02000503000000020004" pitchFamily="2" charset="77"/>
            </a:endParaRPr>
          </a:p>
        </p:txBody>
      </p:sp>
      <p:sp>
        <p:nvSpPr>
          <p:cNvPr id="17" name="Rectángulo 6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A737467A-67BA-7243-9A34-DAED01DC78BC}"/>
              </a:ext>
            </a:extLst>
          </p:cNvPr>
          <p:cNvSpPr/>
          <p:nvPr/>
        </p:nvSpPr>
        <p:spPr>
          <a:xfrm>
            <a:off x="663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pen</a:t>
            </a:r>
          </a:p>
        </p:txBody>
      </p:sp>
      <p:sp>
        <p:nvSpPr>
          <p:cNvPr id="18" name="Rectángulo 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BEC8023-1AD8-0F49-B03E-FD39C25ECF6D}"/>
              </a:ext>
            </a:extLst>
          </p:cNvPr>
          <p:cNvSpPr/>
          <p:nvPr/>
        </p:nvSpPr>
        <p:spPr>
          <a:xfrm>
            <a:off x="771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rabbit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19" name="Rectángulo 1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3B1DE0BE-C779-754F-9E08-AD8714F4C1CB}"/>
              </a:ext>
            </a:extLst>
          </p:cNvPr>
          <p:cNvSpPr/>
          <p:nvPr/>
        </p:nvSpPr>
        <p:spPr>
          <a:xfrm>
            <a:off x="663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horse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0" name="Rectángulo 1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6769537-11FB-2143-9546-E76A1A903F90}"/>
              </a:ext>
            </a:extLst>
          </p:cNvPr>
          <p:cNvSpPr/>
          <p:nvPr/>
        </p:nvSpPr>
        <p:spPr>
          <a:xfrm>
            <a:off x="771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truck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1" name="Rectángulo 16">
            <a:extLst>
              <a:ext uri="{FF2B5EF4-FFF2-40B4-BE49-F238E27FC236}">
                <a16:creationId xmlns:a16="http://schemas.microsoft.com/office/drawing/2014/main" id="{C1AE51C6-0C7B-694A-8C89-6AFD893303B1}"/>
              </a:ext>
            </a:extLst>
          </p:cNvPr>
          <p:cNvSpPr/>
          <p:nvPr/>
        </p:nvSpPr>
        <p:spPr>
          <a:xfrm>
            <a:off x="663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wardrobe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2" name="Rectángulo 17">
            <a:extLst>
              <a:ext uri="{FF2B5EF4-FFF2-40B4-BE49-F238E27FC236}">
                <a16:creationId xmlns:a16="http://schemas.microsoft.com/office/drawing/2014/main" id="{B95430C5-98CB-1D4A-A94A-E583C6FDD739}"/>
              </a:ext>
            </a:extLst>
          </p:cNvPr>
          <p:cNvSpPr/>
          <p:nvPr/>
        </p:nvSpPr>
        <p:spPr>
          <a:xfrm>
            <a:off x="771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water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3" name="Rectángulo 1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9E459F9-E5E3-324D-B5E2-AF69D9554770}"/>
              </a:ext>
            </a:extLst>
          </p:cNvPr>
          <p:cNvSpPr/>
          <p:nvPr/>
        </p:nvSpPr>
        <p:spPr>
          <a:xfrm>
            <a:off x="339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money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4" name="Rectángulo 1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1AC6077-9312-324F-86D9-452CAFFC5DD5}"/>
              </a:ext>
            </a:extLst>
          </p:cNvPr>
          <p:cNvSpPr/>
          <p:nvPr/>
        </p:nvSpPr>
        <p:spPr>
          <a:xfrm>
            <a:off x="447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finger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5" name="Rectángulo 20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54ECDBB-D43C-B341-B0D5-DBFFE7E5A39B}"/>
              </a:ext>
            </a:extLst>
          </p:cNvPr>
          <p:cNvSpPr/>
          <p:nvPr/>
        </p:nvSpPr>
        <p:spPr>
          <a:xfrm>
            <a:off x="555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drawing</a:t>
            </a:r>
            <a:endParaRPr lang="es-ES" sz="1400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6" name="Rectángulo 2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61EE377-2FC1-D240-8F16-4F6B13AF7BD6}"/>
              </a:ext>
            </a:extLst>
          </p:cNvPr>
          <p:cNvSpPr/>
          <p:nvPr/>
        </p:nvSpPr>
        <p:spPr>
          <a:xfrm>
            <a:off x="663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clock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7" name="Rectángulo 22">
            <a:extLst>
              <a:ext uri="{FF2B5EF4-FFF2-40B4-BE49-F238E27FC236}">
                <a16:creationId xmlns:a16="http://schemas.microsoft.com/office/drawing/2014/main" id="{A5CCC8B7-7196-7F42-94F3-DB6881F98E8D}"/>
              </a:ext>
            </a:extLst>
          </p:cNvPr>
          <p:cNvSpPr/>
          <p:nvPr/>
        </p:nvSpPr>
        <p:spPr>
          <a:xfrm>
            <a:off x="771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tree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8" name="Rectángulo 26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A99DB9C1-54DF-624F-ABBF-26870CCD74BD}"/>
              </a:ext>
            </a:extLst>
          </p:cNvPr>
          <p:cNvSpPr/>
          <p:nvPr/>
        </p:nvSpPr>
        <p:spPr>
          <a:xfrm>
            <a:off x="663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scarf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29" name="Rectángulo 2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5225C8E-858F-0F40-8A50-689DF7D4A7AD}"/>
              </a:ext>
            </a:extLst>
          </p:cNvPr>
          <p:cNvSpPr/>
          <p:nvPr/>
        </p:nvSpPr>
        <p:spPr>
          <a:xfrm>
            <a:off x="771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forest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0" name="Rectángulo 2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2675684-D917-D647-A45B-06A80C681D3F}"/>
              </a:ext>
            </a:extLst>
          </p:cNvPr>
          <p:cNvSpPr/>
          <p:nvPr/>
        </p:nvSpPr>
        <p:spPr>
          <a:xfrm>
            <a:off x="879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car</a:t>
            </a:r>
          </a:p>
        </p:txBody>
      </p:sp>
      <p:sp>
        <p:nvSpPr>
          <p:cNvPr id="31" name="Rectángulo 2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FDD96FC-8FC9-724F-95B4-07A8824BE2FF}"/>
              </a:ext>
            </a:extLst>
          </p:cNvPr>
          <p:cNvSpPr/>
          <p:nvPr/>
        </p:nvSpPr>
        <p:spPr>
          <a:xfrm>
            <a:off x="879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heart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2" name="Rectángulo 30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64E0E98-CB0D-124C-9909-93C7D1E34ACE}"/>
              </a:ext>
            </a:extLst>
          </p:cNvPr>
          <p:cNvSpPr/>
          <p:nvPr/>
        </p:nvSpPr>
        <p:spPr>
          <a:xfrm>
            <a:off x="879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break</a:t>
            </a:r>
          </a:p>
        </p:txBody>
      </p:sp>
      <p:sp>
        <p:nvSpPr>
          <p:cNvPr id="33" name="Rectángulo 31">
            <a:extLst>
              <a:ext uri="{FF2B5EF4-FFF2-40B4-BE49-F238E27FC236}">
                <a16:creationId xmlns:a16="http://schemas.microsoft.com/office/drawing/2014/main" id="{73D42636-D1AB-5C4E-8D1E-348893AEC874}"/>
              </a:ext>
            </a:extLst>
          </p:cNvPr>
          <p:cNvSpPr/>
          <p:nvPr/>
        </p:nvSpPr>
        <p:spPr>
          <a:xfrm>
            <a:off x="879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chess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4" name="Rectángulo 3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F565076-13C5-0343-BE19-BFC9B87CE966}"/>
              </a:ext>
            </a:extLst>
          </p:cNvPr>
          <p:cNvSpPr/>
          <p:nvPr/>
        </p:nvSpPr>
        <p:spPr>
          <a:xfrm>
            <a:off x="879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boots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5" name="Rectángulo 3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3FF4FC3A-D80D-7342-99D3-CF27840724DC}"/>
              </a:ext>
            </a:extLst>
          </p:cNvPr>
          <p:cNvSpPr/>
          <p:nvPr/>
        </p:nvSpPr>
        <p:spPr>
          <a:xfrm>
            <a:off x="987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house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6" name="Rectángulo 34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92AFE95-A779-A143-B0B2-6A68DC7497CF}"/>
              </a:ext>
            </a:extLst>
          </p:cNvPr>
          <p:cNvSpPr/>
          <p:nvPr/>
        </p:nvSpPr>
        <p:spPr>
          <a:xfrm>
            <a:off x="987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face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7" name="Rectángulo 3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60FFEC6-FD00-1845-919C-A6F0EEF3DA86}"/>
              </a:ext>
            </a:extLst>
          </p:cNvPr>
          <p:cNvSpPr/>
          <p:nvPr/>
        </p:nvSpPr>
        <p:spPr>
          <a:xfrm>
            <a:off x="987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shower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38" name="Rectángulo 36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F8CCAC0B-D990-224C-B5A9-7B3505D12DBB}"/>
              </a:ext>
            </a:extLst>
          </p:cNvPr>
          <p:cNvSpPr/>
          <p:nvPr/>
        </p:nvSpPr>
        <p:spPr>
          <a:xfrm>
            <a:off x="9876000" y="450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cup</a:t>
            </a:r>
          </a:p>
        </p:txBody>
      </p:sp>
      <p:sp>
        <p:nvSpPr>
          <p:cNvPr id="39" name="Rectángulo 3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86A842B-42B5-0247-8120-A8494C293138}"/>
              </a:ext>
            </a:extLst>
          </p:cNvPr>
          <p:cNvSpPr/>
          <p:nvPr/>
        </p:nvSpPr>
        <p:spPr>
          <a:xfrm>
            <a:off x="987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beard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0" name="Rectángulo 3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242AAB1-CE32-3A45-BDF7-F32D09A373EB}"/>
              </a:ext>
            </a:extLst>
          </p:cNvPr>
          <p:cNvSpPr/>
          <p:nvPr/>
        </p:nvSpPr>
        <p:spPr>
          <a:xfrm>
            <a:off x="339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book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1" name="Rectángulo 39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E9BC2A62-41B8-864D-8643-583102D42165}"/>
              </a:ext>
            </a:extLst>
          </p:cNvPr>
          <p:cNvSpPr/>
          <p:nvPr/>
        </p:nvSpPr>
        <p:spPr>
          <a:xfrm>
            <a:off x="447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door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2" name="Rectángulo 40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3478F74-25F4-2F4D-A019-33292F02C522}"/>
              </a:ext>
            </a:extLst>
          </p:cNvPr>
          <p:cNvSpPr/>
          <p:nvPr/>
        </p:nvSpPr>
        <p:spPr>
          <a:xfrm>
            <a:off x="555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park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3" name="Rectángulo 4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0B31183D-2CF2-044A-B16C-DA5115834923}"/>
              </a:ext>
            </a:extLst>
          </p:cNvPr>
          <p:cNvSpPr/>
          <p:nvPr/>
        </p:nvSpPr>
        <p:spPr>
          <a:xfrm>
            <a:off x="663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school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4" name="Rectángulo 4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25BE1ADA-DB99-5448-B8B1-F4CB17446976}"/>
              </a:ext>
            </a:extLst>
          </p:cNvPr>
          <p:cNvSpPr/>
          <p:nvPr/>
        </p:nvSpPr>
        <p:spPr>
          <a:xfrm>
            <a:off x="771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child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5" name="Rectángulo 43">
            <a:extLst>
              <a:ext uri="{FF2B5EF4-FFF2-40B4-BE49-F238E27FC236}">
                <a16:creationId xmlns:a16="http://schemas.microsoft.com/office/drawing/2014/main" id="{E82F2629-4CDF-174F-8150-367CC40FD39B}"/>
              </a:ext>
            </a:extLst>
          </p:cNvPr>
          <p:cNvSpPr/>
          <p:nvPr/>
        </p:nvSpPr>
        <p:spPr>
          <a:xfrm>
            <a:off x="879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astronaut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6" name="Rectángulo 44">
            <a:extLst>
              <a:ext uri="{FF2B5EF4-FFF2-40B4-BE49-F238E27FC236}">
                <a16:creationId xmlns:a16="http://schemas.microsoft.com/office/drawing/2014/main" id="{D9078DC8-CDC2-5C4F-8D25-4C9AA72F3619}"/>
              </a:ext>
            </a:extLst>
          </p:cNvPr>
          <p:cNvSpPr/>
          <p:nvPr/>
        </p:nvSpPr>
        <p:spPr>
          <a:xfrm>
            <a:off x="987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ambulance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47" name="Rectángulo 45">
            <a:extLst>
              <a:ext uri="{FF2B5EF4-FFF2-40B4-BE49-F238E27FC236}">
                <a16:creationId xmlns:a16="http://schemas.microsoft.com/office/drawing/2014/main" id="{D85CDB34-4040-CF48-ABE1-01B8EDB10FCB}"/>
              </a:ext>
            </a:extLst>
          </p:cNvPr>
          <p:cNvSpPr/>
          <p:nvPr/>
        </p:nvSpPr>
        <p:spPr>
          <a:xfrm>
            <a:off x="231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8" name="Rectángulo 46">
            <a:hlinkClick r:id="rId2" action="ppaction://hlinksldjump"/>
            <a:extLst>
              <a:ext uri="{FF2B5EF4-FFF2-40B4-BE49-F238E27FC236}">
                <a16:creationId xmlns:a16="http://schemas.microsoft.com/office/drawing/2014/main" id="{857D1CD5-0BD6-854A-B66C-1C181CE873B7}"/>
              </a:ext>
            </a:extLst>
          </p:cNvPr>
          <p:cNvSpPr/>
          <p:nvPr/>
        </p:nvSpPr>
        <p:spPr>
          <a:xfrm>
            <a:off x="10956000" y="55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9" name="Rectángulo 63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5543C468-60C9-2343-86E3-7F848E8795F9}"/>
              </a:ext>
            </a:extLst>
          </p:cNvPr>
          <p:cNvSpPr/>
          <p:nvPr/>
        </p:nvSpPr>
        <p:spPr>
          <a:xfrm>
            <a:off x="339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bench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0" name="Rectángulo 64">
            <a:extLst>
              <a:ext uri="{FF2B5EF4-FFF2-40B4-BE49-F238E27FC236}">
                <a16:creationId xmlns:a16="http://schemas.microsoft.com/office/drawing/2014/main" id="{60D6FFFE-6A36-6143-9FAF-5F3E314E6122}"/>
              </a:ext>
            </a:extLst>
          </p:cNvPr>
          <p:cNvSpPr/>
          <p:nvPr/>
        </p:nvSpPr>
        <p:spPr>
          <a:xfrm>
            <a:off x="447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ring</a:t>
            </a:r>
          </a:p>
        </p:txBody>
      </p:sp>
      <p:sp>
        <p:nvSpPr>
          <p:cNvPr id="51" name="Rectángulo 65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C1BB658-CBC9-3844-96E2-2DA7413D5BC9}"/>
              </a:ext>
            </a:extLst>
          </p:cNvPr>
          <p:cNvSpPr/>
          <p:nvPr/>
        </p:nvSpPr>
        <p:spPr>
          <a:xfrm>
            <a:off x="339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coffee</a:t>
            </a:r>
            <a:endParaRPr lang="es-ES" sz="1600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2" name="Rectángulo 66">
            <a:extLst>
              <a:ext uri="{FF2B5EF4-FFF2-40B4-BE49-F238E27FC236}">
                <a16:creationId xmlns:a16="http://schemas.microsoft.com/office/drawing/2014/main" id="{87CF38E7-EA63-4E4B-98E5-AF03B63A1714}"/>
              </a:ext>
            </a:extLst>
          </p:cNvPr>
          <p:cNvSpPr/>
          <p:nvPr/>
        </p:nvSpPr>
        <p:spPr>
          <a:xfrm>
            <a:off x="447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bus</a:t>
            </a:r>
          </a:p>
        </p:txBody>
      </p:sp>
      <p:sp>
        <p:nvSpPr>
          <p:cNvPr id="53" name="Rectángulo 67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DCA5891-91DD-3E46-9EB0-7DD8C6B9DF75}"/>
              </a:ext>
            </a:extLst>
          </p:cNvPr>
          <p:cNvSpPr/>
          <p:nvPr/>
        </p:nvSpPr>
        <p:spPr>
          <a:xfrm>
            <a:off x="339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pig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4" name="Rectángulo 68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5CB7CBA-A569-BC42-9BEB-25FB2DE1B93E}"/>
              </a:ext>
            </a:extLst>
          </p:cNvPr>
          <p:cNvSpPr/>
          <p:nvPr/>
        </p:nvSpPr>
        <p:spPr>
          <a:xfrm>
            <a:off x="447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apron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5" name="Rectángulo 69">
            <a:extLst>
              <a:ext uri="{FF2B5EF4-FFF2-40B4-BE49-F238E27FC236}">
                <a16:creationId xmlns:a16="http://schemas.microsoft.com/office/drawing/2014/main" id="{8F7AFC4F-F6E8-3A4A-885A-3D0402F20BD3}"/>
              </a:ext>
            </a:extLst>
          </p:cNvPr>
          <p:cNvSpPr/>
          <p:nvPr/>
        </p:nvSpPr>
        <p:spPr>
          <a:xfrm>
            <a:off x="339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plane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6" name="Rectángulo 70">
            <a:extLst>
              <a:ext uri="{FF2B5EF4-FFF2-40B4-BE49-F238E27FC236}">
                <a16:creationId xmlns:a16="http://schemas.microsoft.com/office/drawing/2014/main" id="{468D428F-5405-1A4F-954D-DA2D5DEE9DBF}"/>
              </a:ext>
            </a:extLst>
          </p:cNvPr>
          <p:cNvSpPr/>
          <p:nvPr/>
        </p:nvSpPr>
        <p:spPr>
          <a:xfrm>
            <a:off x="447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grandparent</a:t>
            </a:r>
            <a:endParaRPr lang="es-ES" sz="900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7" name="Rectángulo 71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DCA73881-B0EE-1E46-922A-2918B35FBB5A}"/>
              </a:ext>
            </a:extLst>
          </p:cNvPr>
          <p:cNvSpPr/>
          <p:nvPr/>
        </p:nvSpPr>
        <p:spPr>
          <a:xfrm>
            <a:off x="5556000" y="126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bike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8" name="Rectángulo 72">
            <a:extLst>
              <a:ext uri="{FF2B5EF4-FFF2-40B4-BE49-F238E27FC236}">
                <a16:creationId xmlns:a16="http://schemas.microsoft.com/office/drawing/2014/main" id="{08A98530-90E7-914E-823A-15C08A93A370}"/>
              </a:ext>
            </a:extLst>
          </p:cNvPr>
          <p:cNvSpPr/>
          <p:nvPr/>
        </p:nvSpPr>
        <p:spPr>
          <a:xfrm>
            <a:off x="5556000" y="234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lift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sp>
        <p:nvSpPr>
          <p:cNvPr id="59" name="Rectángulo 73">
            <a:extLst>
              <a:ext uri="{FF2B5EF4-FFF2-40B4-BE49-F238E27FC236}">
                <a16:creationId xmlns:a16="http://schemas.microsoft.com/office/drawing/2014/main" id="{FB13B673-F469-2A4A-92B9-436516738E3A}"/>
              </a:ext>
            </a:extLst>
          </p:cNvPr>
          <p:cNvSpPr/>
          <p:nvPr/>
        </p:nvSpPr>
        <p:spPr>
          <a:xfrm>
            <a:off x="5556000" y="342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rice</a:t>
            </a:r>
          </a:p>
        </p:txBody>
      </p:sp>
      <p:sp>
        <p:nvSpPr>
          <p:cNvPr id="60" name="Rectángulo 74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3F0732FB-D851-894D-8EC0-D939F2447B73}"/>
              </a:ext>
            </a:extLst>
          </p:cNvPr>
          <p:cNvSpPr/>
          <p:nvPr/>
        </p:nvSpPr>
        <p:spPr>
          <a:xfrm>
            <a:off x="5556000" y="18900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solidFill>
                  <a:schemeClr val="tx1"/>
                </a:solidFill>
                <a:latin typeface="KG Shake it Off" panose="02000000000000000000" pitchFamily="2" charset="77"/>
                <a:ea typeface="CCSupersubmarino" panose="02000603000000000000" pitchFamily="2" charset="0"/>
              </a:rPr>
              <a:t>mouth</a:t>
            </a:r>
            <a:endParaRPr lang="es-ES" dirty="0">
              <a:solidFill>
                <a:schemeClr val="tx1"/>
              </a:solidFill>
              <a:latin typeface="KG Shake it Off" panose="02000000000000000000" pitchFamily="2" charset="77"/>
              <a:ea typeface="CCSupersubmarino" panose="02000603000000000000" pitchFamily="2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6C42C97-EC2A-0D4D-92C3-73A165D46B9C}"/>
              </a:ext>
            </a:extLst>
          </p:cNvPr>
          <p:cNvGrpSpPr/>
          <p:nvPr/>
        </p:nvGrpSpPr>
        <p:grpSpPr>
          <a:xfrm>
            <a:off x="101733" y="189000"/>
            <a:ext cx="2066198" cy="889560"/>
            <a:chOff x="10818524" y="6034102"/>
            <a:chExt cx="220104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8679D2E-E5BC-C948-AC13-CF3921A9D02C}"/>
                    </a:ext>
                  </a:extLst>
                </p14:cNvPr>
                <p14:cNvContentPartPr/>
                <p14:nvPr/>
              </p14:nvContentPartPr>
              <p14:xfrm>
                <a:off x="11066924" y="6507862"/>
                <a:ext cx="181080" cy="19728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8679D2E-E5BC-C948-AC13-CF3921A9D02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057717" y="6499222"/>
                  <a:ext cx="199879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D2108F7-E0EA-F54F-8BFA-EAAFF359B5FF}"/>
                    </a:ext>
                  </a:extLst>
                </p14:cNvPr>
                <p14:cNvContentPartPr/>
                <p14:nvPr/>
              </p14:nvContentPartPr>
              <p14:xfrm>
                <a:off x="11116244" y="6630982"/>
                <a:ext cx="97560" cy="3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D2108F7-E0EA-F54F-8BFA-EAAFF359B5F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107062" y="6621982"/>
                  <a:ext cx="116307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5DC8BBA-1BC3-FB45-A828-46A330A098A6}"/>
                    </a:ext>
                  </a:extLst>
                </p14:cNvPr>
                <p14:cNvContentPartPr/>
                <p14:nvPr/>
              </p14:nvContentPartPr>
              <p14:xfrm>
                <a:off x="11325404" y="6528382"/>
                <a:ext cx="360" cy="2012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5DC8BBA-1BC3-FB45-A828-46A330A098A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316404" y="6519382"/>
                  <a:ext cx="18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AC198D57-7D53-9748-9273-B26455C71095}"/>
                    </a:ext>
                  </a:extLst>
                </p14:cNvPr>
                <p14:cNvContentPartPr/>
                <p14:nvPr/>
              </p14:nvContentPartPr>
              <p14:xfrm>
                <a:off x="11347724" y="6539902"/>
                <a:ext cx="129240" cy="1951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AC198D57-7D53-9748-9273-B26455C7109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338136" y="6531262"/>
                  <a:ext cx="148032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CFF924E-3BDA-C14F-9A1D-CADF82B13201}"/>
                    </a:ext>
                  </a:extLst>
                </p14:cNvPr>
                <p14:cNvContentPartPr/>
                <p14:nvPr/>
              </p14:nvContentPartPr>
              <p14:xfrm>
                <a:off x="10818524" y="6034102"/>
                <a:ext cx="758160" cy="8895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CFF924E-3BDA-C14F-9A1D-CADF82B1320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808937" y="6025462"/>
                  <a:ext cx="776951" cy="90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933C5A6-5962-194C-A3F3-8C7F53D3E5FD}"/>
                    </a:ext>
                  </a:extLst>
                </p14:cNvPr>
                <p14:cNvContentPartPr/>
                <p14:nvPr/>
              </p14:nvContentPartPr>
              <p14:xfrm>
                <a:off x="13019204" y="6443782"/>
                <a:ext cx="360" cy="3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933C5A6-5962-194C-A3F3-8C7F53D3E5F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3010204" y="64347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8" name="Smiley Face 67">
            <a:extLst>
              <a:ext uri="{FF2B5EF4-FFF2-40B4-BE49-F238E27FC236}">
                <a16:creationId xmlns:a16="http://schemas.microsoft.com/office/drawing/2014/main" id="{C8A4D7FB-71FF-F647-978E-775CB053A979}"/>
              </a:ext>
            </a:extLst>
          </p:cNvPr>
          <p:cNvSpPr/>
          <p:nvPr/>
        </p:nvSpPr>
        <p:spPr>
          <a:xfrm>
            <a:off x="217560" y="304569"/>
            <a:ext cx="360000" cy="3600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1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7959168-8258-D14F-8EC0-39B09FEF06BD}"/>
              </a:ext>
            </a:extLst>
          </p:cNvPr>
          <p:cNvSpPr/>
          <p:nvPr/>
        </p:nvSpPr>
        <p:spPr>
          <a:xfrm>
            <a:off x="138545" y="1191491"/>
            <a:ext cx="11859491" cy="4336473"/>
          </a:xfrm>
          <a:prstGeom prst="rect">
            <a:avLst/>
          </a:prstGeom>
          <a:solidFill>
            <a:srgbClr val="F2C7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D3C20-CF0A-1445-B83A-57E0F21CD567}"/>
              </a:ext>
            </a:extLst>
          </p:cNvPr>
          <p:cNvSpPr txBox="1"/>
          <p:nvPr/>
        </p:nvSpPr>
        <p:spPr>
          <a:xfrm>
            <a:off x="387926" y="1613118"/>
            <a:ext cx="1087581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atin typeface="KG Lego House" panose="02000503000000020004" pitchFamily="2" charset="77"/>
                <a:hlinkClick r:id="" action="ppaction://hlinkshowjump?jump=previousslide"/>
              </a:rPr>
              <a:t>Empieza</a:t>
            </a:r>
            <a:r>
              <a:rPr lang="en-US" sz="11500" dirty="0">
                <a:latin typeface="KG Lego House" panose="02000503000000020004" pitchFamily="2" charset="77"/>
              </a:rPr>
              <a:t> de nuevo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CA64AA8-E415-0B46-9EA2-5D75DA935331}"/>
              </a:ext>
            </a:extLst>
          </p:cNvPr>
          <p:cNvGrpSpPr/>
          <p:nvPr/>
        </p:nvGrpSpPr>
        <p:grpSpPr>
          <a:xfrm>
            <a:off x="10395191" y="5830902"/>
            <a:ext cx="2066198" cy="889560"/>
            <a:chOff x="10818524" y="6034102"/>
            <a:chExt cx="220104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929F976-EB2E-CD40-9D9D-80D99389BEE1}"/>
                    </a:ext>
                  </a:extLst>
                </p14:cNvPr>
                <p14:cNvContentPartPr/>
                <p14:nvPr/>
              </p14:nvContentPartPr>
              <p14:xfrm>
                <a:off x="11066924" y="6507862"/>
                <a:ext cx="181080" cy="1972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929F976-EB2E-CD40-9D9D-80D99389BEE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057717" y="6499222"/>
                  <a:ext cx="199879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BEDF408-CE6A-1148-9362-F7547B47F95D}"/>
                    </a:ext>
                  </a:extLst>
                </p14:cNvPr>
                <p14:cNvContentPartPr/>
                <p14:nvPr/>
              </p14:nvContentPartPr>
              <p14:xfrm>
                <a:off x="11116244" y="6630982"/>
                <a:ext cx="97560" cy="3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BEDF408-CE6A-1148-9362-F7547B47F95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107062" y="6621982"/>
                  <a:ext cx="116307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3994C53-1F2A-DB46-89E2-A693FAA4B479}"/>
                    </a:ext>
                  </a:extLst>
                </p14:cNvPr>
                <p14:cNvContentPartPr/>
                <p14:nvPr/>
              </p14:nvContentPartPr>
              <p14:xfrm>
                <a:off x="11325404" y="6528382"/>
                <a:ext cx="360" cy="201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3994C53-1F2A-DB46-89E2-A693FAA4B47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316404" y="6519382"/>
                  <a:ext cx="18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3535573-2FDD-5A46-B36D-901361B38B31}"/>
                    </a:ext>
                  </a:extLst>
                </p14:cNvPr>
                <p14:cNvContentPartPr/>
                <p14:nvPr/>
              </p14:nvContentPartPr>
              <p14:xfrm>
                <a:off x="11347724" y="6539902"/>
                <a:ext cx="129240" cy="1951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3535573-2FDD-5A46-B36D-901361B38B3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38136" y="6531262"/>
                  <a:ext cx="148032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427C310-8A05-BC4F-9205-EDFB3CEE8E26}"/>
                    </a:ext>
                  </a:extLst>
                </p14:cNvPr>
                <p14:cNvContentPartPr/>
                <p14:nvPr/>
              </p14:nvContentPartPr>
              <p14:xfrm>
                <a:off x="10818524" y="6034102"/>
                <a:ext cx="758160" cy="8895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427C310-8A05-BC4F-9205-EDFB3CEE8E2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808937" y="6025462"/>
                  <a:ext cx="776951" cy="90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D6EBC9E-F45A-1042-8CD7-643B51D28D1A}"/>
                    </a:ext>
                  </a:extLst>
                </p14:cNvPr>
                <p14:cNvContentPartPr/>
                <p14:nvPr/>
              </p14:nvContentPartPr>
              <p14:xfrm>
                <a:off x="13019204" y="6443782"/>
                <a:ext cx="360" cy="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D6EBC9E-F45A-1042-8CD7-643B51D28D1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010204" y="64347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" name="Smiley Face 12">
            <a:extLst>
              <a:ext uri="{FF2B5EF4-FFF2-40B4-BE49-F238E27FC236}">
                <a16:creationId xmlns:a16="http://schemas.microsoft.com/office/drawing/2014/main" id="{77AA4950-F123-6440-9D22-84543C0ADFC6}"/>
              </a:ext>
            </a:extLst>
          </p:cNvPr>
          <p:cNvSpPr/>
          <p:nvPr/>
        </p:nvSpPr>
        <p:spPr>
          <a:xfrm>
            <a:off x="10511018" y="5946471"/>
            <a:ext cx="360000" cy="3600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3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9168-8258-D14F-8EC0-39B09FEF06BD}"/>
              </a:ext>
            </a:extLst>
          </p:cNvPr>
          <p:cNvSpPr/>
          <p:nvPr/>
        </p:nvSpPr>
        <p:spPr>
          <a:xfrm>
            <a:off x="138545" y="1191491"/>
            <a:ext cx="11859491" cy="4336473"/>
          </a:xfrm>
          <a:prstGeom prst="rect">
            <a:avLst/>
          </a:prstGeom>
          <a:solidFill>
            <a:srgbClr val="F2C7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D3C20-CF0A-1445-B83A-57E0F21CD567}"/>
              </a:ext>
            </a:extLst>
          </p:cNvPr>
          <p:cNvSpPr txBox="1"/>
          <p:nvPr/>
        </p:nvSpPr>
        <p:spPr>
          <a:xfrm>
            <a:off x="630380" y="1836233"/>
            <a:ext cx="108758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Lego House" panose="02000503000000020004" pitchFamily="2" charset="77"/>
              </a:rPr>
              <a:t>¡</a:t>
            </a:r>
            <a:r>
              <a:rPr lang="en-US" sz="9600" dirty="0" err="1">
                <a:latin typeface="KG Lego House" panose="02000503000000020004" pitchFamily="2" charset="77"/>
              </a:rPr>
              <a:t>Buen</a:t>
            </a:r>
            <a:r>
              <a:rPr lang="en-US" sz="9600" dirty="0">
                <a:latin typeface="KG Lego House" panose="02000503000000020004" pitchFamily="2" charset="77"/>
              </a:rPr>
              <a:t> </a:t>
            </a:r>
            <a:r>
              <a:rPr lang="en-US" sz="9600" dirty="0" err="1">
                <a:latin typeface="KG Lego House" panose="02000503000000020004" pitchFamily="2" charset="77"/>
              </a:rPr>
              <a:t>trabajo</a:t>
            </a:r>
            <a:r>
              <a:rPr lang="en-US" sz="9600" dirty="0">
                <a:latin typeface="KG Lego House" panose="02000503000000020004" pitchFamily="2" charset="77"/>
              </a:rPr>
              <a:t>!</a:t>
            </a:r>
          </a:p>
          <a:p>
            <a:pPr algn="ctr"/>
            <a:r>
              <a:rPr lang="en-US" sz="9600" dirty="0">
                <a:latin typeface="KG Lego House" panose="02000503000000020004" pitchFamily="2" charset="77"/>
              </a:rPr>
              <a:t>¡Lo </a:t>
            </a:r>
            <a:r>
              <a:rPr lang="en-US" sz="9600" dirty="0" err="1">
                <a:latin typeface="KG Lego House" panose="02000503000000020004" pitchFamily="2" charset="77"/>
              </a:rPr>
              <a:t>conseguisté</a:t>
            </a:r>
            <a:r>
              <a:rPr lang="en-US" sz="9600" dirty="0">
                <a:latin typeface="KG Lego House" panose="02000503000000020004" pitchFamily="2" charset="77"/>
              </a:rPr>
              <a:t>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2E36A2-EB82-6140-BCD5-516031639FC3}"/>
              </a:ext>
            </a:extLst>
          </p:cNvPr>
          <p:cNvGrpSpPr/>
          <p:nvPr/>
        </p:nvGrpSpPr>
        <p:grpSpPr>
          <a:xfrm>
            <a:off x="10395191" y="5830902"/>
            <a:ext cx="2066198" cy="889560"/>
            <a:chOff x="10818524" y="6034102"/>
            <a:chExt cx="2201040" cy="88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F228646-00A6-7D4C-A736-32530AC2805C}"/>
                    </a:ext>
                  </a:extLst>
                </p14:cNvPr>
                <p14:cNvContentPartPr/>
                <p14:nvPr/>
              </p14:nvContentPartPr>
              <p14:xfrm>
                <a:off x="11066924" y="6507862"/>
                <a:ext cx="181080" cy="1972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F228646-00A6-7D4C-A736-32530AC2805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057717" y="6499222"/>
                  <a:ext cx="199879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3BEACCF-EA93-CF49-A19D-E43402554BC8}"/>
                    </a:ext>
                  </a:extLst>
                </p14:cNvPr>
                <p14:cNvContentPartPr/>
                <p14:nvPr/>
              </p14:nvContentPartPr>
              <p14:xfrm>
                <a:off x="11116244" y="6630982"/>
                <a:ext cx="97560" cy="3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3BEACCF-EA93-CF49-A19D-E43402554BC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107062" y="6621982"/>
                  <a:ext cx="116307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1C1D169-FA51-EC43-A1C7-0524ADAC2306}"/>
                    </a:ext>
                  </a:extLst>
                </p14:cNvPr>
                <p14:cNvContentPartPr/>
                <p14:nvPr/>
              </p14:nvContentPartPr>
              <p14:xfrm>
                <a:off x="11325404" y="6528382"/>
                <a:ext cx="360" cy="201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1C1D169-FA51-EC43-A1C7-0524ADAC230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316404" y="6519382"/>
                  <a:ext cx="18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5ABF362-FA18-CC43-9D5C-4BB0DBF0E900}"/>
                    </a:ext>
                  </a:extLst>
                </p14:cNvPr>
                <p14:cNvContentPartPr/>
                <p14:nvPr/>
              </p14:nvContentPartPr>
              <p14:xfrm>
                <a:off x="11347724" y="6539902"/>
                <a:ext cx="129240" cy="19512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5ABF362-FA18-CC43-9D5C-4BB0DBF0E90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38136" y="6531262"/>
                  <a:ext cx="148032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2999322-BC0F-164C-AC0A-B49F4FDCDF40}"/>
                    </a:ext>
                  </a:extLst>
                </p14:cNvPr>
                <p14:cNvContentPartPr/>
                <p14:nvPr/>
              </p14:nvContentPartPr>
              <p14:xfrm>
                <a:off x="10818524" y="6034102"/>
                <a:ext cx="758160" cy="8895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2999322-BC0F-164C-AC0A-B49F4FDCDF4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0808937" y="6025462"/>
                  <a:ext cx="776951" cy="90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4CD8E14-BD76-8042-A0D3-795B1124CBAF}"/>
                    </a:ext>
                  </a:extLst>
                </p14:cNvPr>
                <p14:cNvContentPartPr/>
                <p14:nvPr/>
              </p14:nvContentPartPr>
              <p14:xfrm>
                <a:off x="13019204" y="6443782"/>
                <a:ext cx="360" cy="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4CD8E14-BD76-8042-A0D3-795B1124CBA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010204" y="643478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" name="Smiley Face 12">
            <a:extLst>
              <a:ext uri="{FF2B5EF4-FFF2-40B4-BE49-F238E27FC236}">
                <a16:creationId xmlns:a16="http://schemas.microsoft.com/office/drawing/2014/main" id="{DB1A8361-1562-694E-9EDF-BBB7FE6B1540}"/>
              </a:ext>
            </a:extLst>
          </p:cNvPr>
          <p:cNvSpPr/>
          <p:nvPr/>
        </p:nvSpPr>
        <p:spPr>
          <a:xfrm>
            <a:off x="10511018" y="5946471"/>
            <a:ext cx="360000" cy="3600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1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105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CCSupersubmarino</vt:lpstr>
      <vt:lpstr>KG Lego House</vt:lpstr>
      <vt:lpstr>KG Shake it Off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2020-08-19T14:17:13Z</dcterms:created>
  <dcterms:modified xsi:type="dcterms:W3CDTF">2020-08-19T16:26:40Z</dcterms:modified>
</cp:coreProperties>
</file>