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FFCDCE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768" y="1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1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8BFF-6D52-4D2C-B1AB-93D41DA00F95}" type="datetimeFigureOut">
              <a:rPr lang="es-ES" smtClean="0"/>
              <a:t>22/08/2020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75B4-86EC-40A3-AC33-5A2DC9F95E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5291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8BFF-6D52-4D2C-B1AB-93D41DA00F95}" type="datetimeFigureOut">
              <a:rPr lang="es-ES" smtClean="0"/>
              <a:t>22/08/2020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75B4-86EC-40A3-AC33-5A2DC9F95E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1808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5656396" y="288926"/>
            <a:ext cx="1754187" cy="61436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90394" y="288926"/>
            <a:ext cx="5100901" cy="61436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8BFF-6D52-4D2C-B1AB-93D41DA00F95}" type="datetimeFigureOut">
              <a:rPr lang="es-ES" smtClean="0"/>
              <a:t>22/08/2020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75B4-86EC-40A3-AC33-5A2DC9F95E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2087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8BFF-6D52-4D2C-B1AB-93D41DA00F95}" type="datetimeFigureOut">
              <a:rPr lang="es-ES" smtClean="0"/>
              <a:t>22/08/2020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75B4-86EC-40A3-AC33-5A2DC9F95E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685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8BFF-6D52-4D2C-B1AB-93D41DA00F95}" type="datetimeFigureOut">
              <a:rPr lang="es-ES" smtClean="0"/>
              <a:t>22/08/2020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75B4-86EC-40A3-AC33-5A2DC9F95E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6883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90394" y="1679575"/>
            <a:ext cx="3427544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983037" y="1679575"/>
            <a:ext cx="3427546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8BFF-6D52-4D2C-B1AB-93D41DA00F95}" type="datetimeFigureOut">
              <a:rPr lang="es-ES" smtClean="0"/>
              <a:t>22/08/2020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75B4-86EC-40A3-AC33-5A2DC9F95E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4591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0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0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8BFF-6D52-4D2C-B1AB-93D41DA00F95}" type="datetimeFigureOut">
              <a:rPr lang="es-ES" smtClean="0"/>
              <a:t>22/08/2020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75B4-86EC-40A3-AC33-5A2DC9F95E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1202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8BFF-6D52-4D2C-B1AB-93D41DA00F95}" type="datetimeFigureOut">
              <a:rPr lang="es-ES" smtClean="0"/>
              <a:t>22/08/2020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75B4-86EC-40A3-AC33-5A2DC9F95E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0204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8BFF-6D52-4D2C-B1AB-93D41DA00F95}" type="datetimeFigureOut">
              <a:rPr lang="es-ES" smtClean="0"/>
              <a:t>22/08/2020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75B4-86EC-40A3-AC33-5A2DC9F95E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0498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2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8BFF-6D52-4D2C-B1AB-93D41DA00F95}" type="datetimeFigureOut">
              <a:rPr lang="es-ES" smtClean="0"/>
              <a:t>22/08/2020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75B4-86EC-40A3-AC33-5A2DC9F95E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2456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6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8BFF-6D52-4D2C-B1AB-93D41DA00F95}" type="datetimeFigureOut">
              <a:rPr lang="es-ES" smtClean="0"/>
              <a:t>22/08/2020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75B4-86EC-40A3-AC33-5A2DC9F95E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2296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48BFF-6D52-4D2C-B1AB-93D41DA00F95}" type="datetimeFigureOut">
              <a:rPr lang="es-ES" smtClean="0"/>
              <a:t>22/08/2020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1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875B4-86EC-40A3-AC33-5A2DC9F95E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7441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dado prueba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288401" y="2248646"/>
            <a:ext cx="1905877" cy="1998122"/>
          </a:xfrm>
          <a:prstGeom prst="rect">
            <a:avLst/>
          </a:prstGeom>
        </p:spPr>
      </p:pic>
      <p:sp>
        <p:nvSpPr>
          <p:cNvPr id="5" name="4 Rectángulo redondeado"/>
          <p:cNvSpPr/>
          <p:nvPr/>
        </p:nvSpPr>
        <p:spPr>
          <a:xfrm>
            <a:off x="1161340" y="2167707"/>
            <a:ext cx="2160000" cy="2160000"/>
          </a:xfrm>
          <a:prstGeom prst="round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Rectángulo redondeado"/>
          <p:cNvSpPr/>
          <p:nvPr/>
        </p:nvSpPr>
        <p:spPr>
          <a:xfrm>
            <a:off x="1161340" y="665404"/>
            <a:ext cx="6993681" cy="936104"/>
          </a:xfrm>
          <a:prstGeom prst="roundRect">
            <a:avLst/>
          </a:prstGeom>
          <a:solidFill>
            <a:srgbClr val="CCCCFF">
              <a:alpha val="47059"/>
            </a:srgbClr>
          </a:solidFill>
          <a:ln w="317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1385720" y="897303"/>
            <a:ext cx="6544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CCSupersubmarino" panose="02000603000000000000" pitchFamily="2" charset="0"/>
                <a:ea typeface="CCSupersubmarino" panose="02000603000000000000" pitchFamily="2" charset="0"/>
              </a:rPr>
              <a:t>LANZA EL DADO Y ESCRIBE UNA ORACIÓN</a:t>
            </a:r>
            <a:endParaRPr lang="es-ES" sz="2000" dirty="0"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371" y="4653136"/>
            <a:ext cx="997935" cy="997935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256" y="306394"/>
            <a:ext cx="1080120" cy="1080120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4232920" y="2142774"/>
            <a:ext cx="45365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CL" sz="2800" dirty="0" smtClean="0">
                <a:latin typeface="CCHolacocacola" panose="02000603000000000000" pitchFamily="2" charset="0"/>
                <a:ea typeface="CCHolacocacola" panose="02000603000000000000" pitchFamily="2" charset="0"/>
              </a:rPr>
              <a:t>1. guitarra</a:t>
            </a:r>
          </a:p>
          <a:p>
            <a:pPr>
              <a:lnSpc>
                <a:spcPct val="150000"/>
              </a:lnSpc>
            </a:pPr>
            <a:r>
              <a:rPr lang="es-CL" sz="2800" dirty="0" smtClean="0">
                <a:latin typeface="CCHolacocacola" panose="02000603000000000000" pitchFamily="2" charset="0"/>
                <a:ea typeface="CCHolacocacola" panose="02000603000000000000" pitchFamily="2" charset="0"/>
              </a:rPr>
              <a:t>2. gemelos</a:t>
            </a:r>
          </a:p>
          <a:p>
            <a:pPr>
              <a:lnSpc>
                <a:spcPct val="150000"/>
              </a:lnSpc>
            </a:pPr>
            <a:r>
              <a:rPr lang="es-CL" sz="2800" dirty="0" smtClean="0">
                <a:latin typeface="CCHolacocacola" panose="02000603000000000000" pitchFamily="2" charset="0"/>
                <a:ea typeface="CCHolacocacola" panose="02000603000000000000" pitchFamily="2" charset="0"/>
              </a:rPr>
              <a:t>3. pingüino</a:t>
            </a:r>
          </a:p>
          <a:p>
            <a:pPr>
              <a:lnSpc>
                <a:spcPct val="150000"/>
              </a:lnSpc>
            </a:pPr>
            <a:r>
              <a:rPr lang="es-CL" sz="2800" dirty="0" smtClean="0">
                <a:latin typeface="CCHolacocacola" panose="02000603000000000000" pitchFamily="2" charset="0"/>
                <a:ea typeface="CCHolacocacola" panose="02000603000000000000" pitchFamily="2" charset="0"/>
              </a:rPr>
              <a:t>4. Gerard</a:t>
            </a:r>
          </a:p>
          <a:p>
            <a:pPr>
              <a:lnSpc>
                <a:spcPct val="150000"/>
              </a:lnSpc>
            </a:pPr>
            <a:r>
              <a:rPr lang="es-CL" sz="2800" dirty="0" smtClean="0">
                <a:latin typeface="CCHolacocacola" panose="02000603000000000000" pitchFamily="2" charset="0"/>
                <a:ea typeface="CCHolacocacola" panose="02000603000000000000" pitchFamily="2" charset="0"/>
              </a:rPr>
              <a:t>5. regalo</a:t>
            </a:r>
          </a:p>
          <a:p>
            <a:pPr>
              <a:lnSpc>
                <a:spcPct val="150000"/>
              </a:lnSpc>
            </a:pPr>
            <a:r>
              <a:rPr lang="es-CL" sz="2800" dirty="0" smtClean="0">
                <a:latin typeface="CCHolacocacola" panose="02000603000000000000" pitchFamily="2" charset="0"/>
                <a:ea typeface="CCHolacocacola" panose="02000603000000000000" pitchFamily="2" charset="0"/>
              </a:rPr>
              <a:t>6. juguetes</a:t>
            </a:r>
            <a:endParaRPr lang="es-CL" sz="2800" dirty="0">
              <a:latin typeface="CCHolacocacola" panose="02000603000000000000" pitchFamily="2" charset="0"/>
              <a:ea typeface="CCHolacocacola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029670"/>
      </p:ext>
    </p:extLst>
  </p:cSld>
  <p:clrMapOvr>
    <a:masterClrMapping/>
  </p:clrMapOvr>
  <p:timing>
    <p:tnLst>
      <p:par>
        <p:cTn id="1" dur="indefinite" restart="never" nodeType="tmRoot">
          <p:childTnLst>
            <p:video>
              <p:cMediaNode vol="80000">
                <p:cTn id="2" repeatCount="indefinite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25</Words>
  <Application>Microsoft Office PowerPoint</Application>
  <PresentationFormat>A4 (210 x 297 mm)</PresentationFormat>
  <Paragraphs>7</Paragraphs>
  <Slides>1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</dc:creator>
  <cp:lastModifiedBy>DANIELA</cp:lastModifiedBy>
  <cp:revision>8</cp:revision>
  <dcterms:created xsi:type="dcterms:W3CDTF">2020-07-25T14:58:16Z</dcterms:created>
  <dcterms:modified xsi:type="dcterms:W3CDTF">2020-08-22T20:29:33Z</dcterms:modified>
</cp:coreProperties>
</file>