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461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81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12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93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62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66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956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50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76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107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39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CEC1-77A6-4BD6-BE60-0E8DB55508D2}" type="datetimeFigureOut">
              <a:rPr lang="es-ES" smtClean="0"/>
              <a:t>04/08/2020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359DE-5B05-4DA5-B8BE-C92E5F2295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37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13 Conector recto"/>
          <p:cNvCxnSpPr/>
          <p:nvPr/>
        </p:nvCxnSpPr>
        <p:spPr>
          <a:xfrm>
            <a:off x="640161" y="834517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485710" y="3212976"/>
            <a:ext cx="0" cy="768625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660376" y="1319500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312569" y="2202669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411760" y="2202669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4028492" y="546485"/>
            <a:ext cx="0" cy="1656184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909989" y="2657367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6168625" y="2202669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6080720" y="2613449"/>
            <a:ext cx="0" cy="138355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312569" y="2648619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2639836" y="2657367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4485710" y="1096269"/>
            <a:ext cx="3077017" cy="1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4821017" y="216024"/>
            <a:ext cx="0" cy="90872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>
            <a:off x="2411760" y="536940"/>
            <a:ext cx="2178170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6620273" y="5373216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6157120" y="5819166"/>
            <a:ext cx="1943272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4821017" y="4451014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4485710" y="3997007"/>
            <a:ext cx="114728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7020272" y="3645024"/>
            <a:ext cx="936104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>
            <a:off x="7677725" y="3645024"/>
            <a:ext cx="0" cy="133214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6588224" y="3645024"/>
            <a:ext cx="32049" cy="172819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2028528" y="3212976"/>
            <a:ext cx="2457182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2585775" y="5014520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1147339" y="3861048"/>
            <a:ext cx="2197077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>
            <a:off x="6384649" y="1124744"/>
            <a:ext cx="0" cy="106368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620273" y="4977172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5153761" y="1707124"/>
            <a:ext cx="0" cy="470247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flipV="1">
            <a:off x="4139952" y="1656588"/>
            <a:ext cx="2244697" cy="767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7898377" y="546485"/>
            <a:ext cx="0" cy="2234443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097361" y="4653136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4821017" y="2996952"/>
            <a:ext cx="791851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6600673" y="2794830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5632993" y="583833"/>
            <a:ext cx="2265384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1578040" y="5797207"/>
            <a:ext cx="133610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flipH="1">
            <a:off x="1097361" y="3431179"/>
            <a:ext cx="30234" cy="2518101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 flipH="1">
            <a:off x="3307887" y="2648619"/>
            <a:ext cx="36529" cy="2328553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4821017" y="4451014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>
            <a:off x="5632993" y="2634717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3921878" y="3646368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2411760" y="834517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6165431" y="4429055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1544215" y="4905164"/>
            <a:ext cx="0" cy="1044116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2585775" y="5427222"/>
            <a:ext cx="2197077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>
            <a:off x="5220072" y="5229200"/>
            <a:ext cx="948553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/>
          <p:nvPr/>
        </p:nvCxnSpPr>
        <p:spPr>
          <a:xfrm>
            <a:off x="5612868" y="5204927"/>
            <a:ext cx="0" cy="614239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>
            <a:off x="3144616" y="834517"/>
            <a:ext cx="0" cy="1353915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1691680" y="3198656"/>
            <a:ext cx="0" cy="614239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2028528" y="5180918"/>
            <a:ext cx="0" cy="614239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7380312" y="3032129"/>
            <a:ext cx="0" cy="614239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/>
          <p:nvPr/>
        </p:nvCxnSpPr>
        <p:spPr>
          <a:xfrm flipH="1">
            <a:off x="4512660" y="3505775"/>
            <a:ext cx="403357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96 Conector recto"/>
          <p:cNvCxnSpPr/>
          <p:nvPr/>
        </p:nvCxnSpPr>
        <p:spPr>
          <a:xfrm>
            <a:off x="1976264" y="1266565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>
            <a:off x="7020272" y="3339248"/>
            <a:ext cx="0" cy="136815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Conector recto"/>
          <p:cNvCxnSpPr/>
          <p:nvPr/>
        </p:nvCxnSpPr>
        <p:spPr>
          <a:xfrm>
            <a:off x="4821017" y="3981601"/>
            <a:ext cx="0" cy="1383558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 flipV="1">
            <a:off x="3406227" y="1374577"/>
            <a:ext cx="622265" cy="9402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recto"/>
          <p:cNvCxnSpPr/>
          <p:nvPr/>
        </p:nvCxnSpPr>
        <p:spPr>
          <a:xfrm>
            <a:off x="1147339" y="476672"/>
            <a:ext cx="0" cy="357845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2433464" y="1319500"/>
            <a:ext cx="410344" cy="0"/>
          </a:xfrm>
          <a:prstGeom prst="line">
            <a:avLst/>
          </a:prstGeom>
          <a:ln w="508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Jose\Desktop\imagenes\medallas\056-trofe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229200"/>
            <a:ext cx="682799" cy="68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se\Desktop\imagenes\cole\082-munec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" y="703404"/>
            <a:ext cx="650367" cy="650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116 CuadroTexto"/>
          <p:cNvSpPr txBox="1"/>
          <p:nvPr/>
        </p:nvSpPr>
        <p:spPr>
          <a:xfrm>
            <a:off x="393965" y="5974412"/>
            <a:ext cx="7837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AYUDA A SOFIA A BUSCAR SUS JUGUETES</a:t>
            </a:r>
            <a:endParaRPr lang="es-ES" sz="2400" b="1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pic>
        <p:nvPicPr>
          <p:cNvPr id="120" name="119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060" y="2136243"/>
            <a:ext cx="512376" cy="512376"/>
          </a:xfrm>
          <a:prstGeom prst="rect">
            <a:avLst/>
          </a:prstGeom>
        </p:spPr>
      </p:pic>
      <p:pic>
        <p:nvPicPr>
          <p:cNvPr id="121" name="120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21" y="2179437"/>
            <a:ext cx="426855" cy="426855"/>
          </a:xfrm>
          <a:prstGeom prst="rect">
            <a:avLst/>
          </a:prstGeom>
        </p:spPr>
      </p:pic>
      <p:pic>
        <p:nvPicPr>
          <p:cNvPr id="122" name="121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8846" y="5373216"/>
            <a:ext cx="414000" cy="414000"/>
          </a:xfrm>
          <a:prstGeom prst="rect">
            <a:avLst/>
          </a:prstGeom>
        </p:spPr>
      </p:pic>
      <p:pic>
        <p:nvPicPr>
          <p:cNvPr id="123" name="122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551" y="2099567"/>
            <a:ext cx="535150" cy="535150"/>
          </a:xfrm>
          <a:prstGeom prst="rect">
            <a:avLst/>
          </a:prstGeom>
        </p:spPr>
      </p:pic>
      <p:pic>
        <p:nvPicPr>
          <p:cNvPr id="125" name="124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1388" y="3971097"/>
            <a:ext cx="414000" cy="414000"/>
          </a:xfrm>
          <a:prstGeom prst="rect">
            <a:avLst/>
          </a:prstGeom>
        </p:spPr>
      </p:pic>
      <p:pic>
        <p:nvPicPr>
          <p:cNvPr id="126" name="125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737" y="889269"/>
            <a:ext cx="414000" cy="414000"/>
          </a:xfrm>
          <a:prstGeom prst="rect">
            <a:avLst/>
          </a:prstGeom>
        </p:spPr>
      </p:pic>
      <p:pic>
        <p:nvPicPr>
          <p:cNvPr id="127" name="126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492" y="4903385"/>
            <a:ext cx="396000" cy="396000"/>
          </a:xfrm>
          <a:prstGeom prst="rect">
            <a:avLst/>
          </a:prstGeom>
        </p:spPr>
      </p:pic>
      <p:pic>
        <p:nvPicPr>
          <p:cNvPr id="1024" name="1023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116" y="3038156"/>
            <a:ext cx="396000" cy="396000"/>
          </a:xfrm>
          <a:prstGeom prst="rect">
            <a:avLst/>
          </a:prstGeom>
        </p:spPr>
      </p:pic>
      <p:pic>
        <p:nvPicPr>
          <p:cNvPr id="1025" name="1024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17" y="1740243"/>
            <a:ext cx="396000" cy="396000"/>
          </a:xfrm>
          <a:prstGeom prst="rect">
            <a:avLst/>
          </a:prstGeom>
        </p:spPr>
      </p:pic>
      <p:pic>
        <p:nvPicPr>
          <p:cNvPr id="1028" name="1027 Imagen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264" y="4113098"/>
            <a:ext cx="396000" cy="396000"/>
          </a:xfrm>
          <a:prstGeom prst="rect">
            <a:avLst/>
          </a:prstGeom>
        </p:spPr>
      </p:pic>
      <p:pic>
        <p:nvPicPr>
          <p:cNvPr id="1029" name="1028 Imagen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775" y="738294"/>
            <a:ext cx="396000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4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>
            <a:hlinkClick r:id="" action="ppaction://hlinkshowjump?jump=previousslide"/>
          </p:cNvPr>
          <p:cNvSpPr/>
          <p:nvPr/>
        </p:nvSpPr>
        <p:spPr>
          <a:xfrm>
            <a:off x="971600" y="1700808"/>
            <a:ext cx="7560840" cy="2232248"/>
          </a:xfrm>
          <a:prstGeom prst="roundRect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PRUEBA OTRA VEZ</a:t>
            </a:r>
            <a:endParaRPr lang="es-ES" sz="4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9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6</cp:revision>
  <dcterms:created xsi:type="dcterms:W3CDTF">2020-08-04T09:56:42Z</dcterms:created>
  <dcterms:modified xsi:type="dcterms:W3CDTF">2020-08-04T10:55:44Z</dcterms:modified>
</cp:coreProperties>
</file>