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</p:sldIdLst>
  <p:sldSz cx="12192000" cy="6858000"/>
  <p:notesSz cx="6858000" cy="9144000"/>
  <p:defaultTextStyle>
    <a:defPPr>
      <a:defRPr lang="es-P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3300"/>
    <a:srgbClr val="00FF00"/>
    <a:srgbClr val="D632B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>
        <p:scale>
          <a:sx n="66" d="100"/>
          <a:sy n="66" d="100"/>
        </p:scale>
        <p:origin x="258" y="19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slide" Target="slides/slide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EB8F34B-3509-4DFD-B673-76A6C141E72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09872165-6D90-4693-B4F0-96A37C17C3F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F2DD8A84-072B-42BB-A224-A5FF29488E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5098677F-A9E3-4D01-AB1B-67FEAAF085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93D090A3-E880-481F-A4A2-DBCABC6938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155936651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8FC7E08-A90C-49AC-A29B-7F4CFBD716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E10BA6FB-D170-4C1B-9875-F70FE082B85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98683D70-0BCD-41B0-92B7-8849DF168AC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DB7070C6-B7D4-4E3E-A153-BE38CB82235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45A58381-C907-4D3F-A27B-F346DDC757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60266510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8434CCF-1C25-4294-A17C-62023F419B0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A6B2B078-E44F-4600-BE09-49DBAAFDBC2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2B387C4C-12F3-4EC0-8E24-B11A713298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93863022-B5EC-42C3-BDA0-94CCCF5863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A5D41173-F8CC-40C3-9287-D2D2154D7B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29909291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C72119C-656E-4989-B3BC-3A9DF25324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D335BE0A-654E-4678-BA91-CC71F5F9F68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44774411-BBB6-4002-926F-0CBFB946CE5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0875441F-3455-4851-939D-E23C189316E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331E4A5B-1EEC-4986-B781-E642B13AEC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1A92E2D4-137C-41B3-B673-8BCD160E11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138574200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C469C89-75C4-4FC9-9B5B-8160FF8394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4245D913-BD0B-4C42-AAF3-FB124AC17E1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3FAAD969-A3EC-4929-BECB-DF8A5DC37FD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5" name="Marcador de texto 4">
            <a:extLst>
              <a:ext uri="{FF2B5EF4-FFF2-40B4-BE49-F238E27FC236}">
                <a16:creationId xmlns:a16="http://schemas.microsoft.com/office/drawing/2014/main" id="{E6EB0510-236C-4DAE-B00D-F19CBD1C04A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Marcador de contenido 5">
            <a:extLst>
              <a:ext uri="{FF2B5EF4-FFF2-40B4-BE49-F238E27FC236}">
                <a16:creationId xmlns:a16="http://schemas.microsoft.com/office/drawing/2014/main" id="{2E1FDC9B-6B52-4946-AA33-3C1A9C912C0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7" name="Marcador de fecha 6">
            <a:extLst>
              <a:ext uri="{FF2B5EF4-FFF2-40B4-BE49-F238E27FC236}">
                <a16:creationId xmlns:a16="http://schemas.microsoft.com/office/drawing/2014/main" id="{312AEAE5-A5F3-456C-85C1-AAE8611BEA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8" name="Marcador de pie de página 7">
            <a:extLst>
              <a:ext uri="{FF2B5EF4-FFF2-40B4-BE49-F238E27FC236}">
                <a16:creationId xmlns:a16="http://schemas.microsoft.com/office/drawing/2014/main" id="{AACF1C49-165B-4CAD-B391-7744707223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9" name="Marcador de número de diapositiva 8">
            <a:extLst>
              <a:ext uri="{FF2B5EF4-FFF2-40B4-BE49-F238E27FC236}">
                <a16:creationId xmlns:a16="http://schemas.microsoft.com/office/drawing/2014/main" id="{E5B387E2-5F20-4A6C-BD98-6DF0A12846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10159037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1B49720-BBF0-4474-A6A7-8231033ECF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fecha 2">
            <a:extLst>
              <a:ext uri="{FF2B5EF4-FFF2-40B4-BE49-F238E27FC236}">
                <a16:creationId xmlns:a16="http://schemas.microsoft.com/office/drawing/2014/main" id="{1B887B86-D10B-4F9E-BA31-883ADC74F8F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4" name="Marcador de pie de página 3">
            <a:extLst>
              <a:ext uri="{FF2B5EF4-FFF2-40B4-BE49-F238E27FC236}">
                <a16:creationId xmlns:a16="http://schemas.microsoft.com/office/drawing/2014/main" id="{A7702CE5-D8EF-41CC-87BE-7F816515F0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5" name="Marcador de número de diapositiva 4">
            <a:extLst>
              <a:ext uri="{FF2B5EF4-FFF2-40B4-BE49-F238E27FC236}">
                <a16:creationId xmlns:a16="http://schemas.microsoft.com/office/drawing/2014/main" id="{0B67680B-29FB-4475-86EA-716F2DB00D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97898079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>
            <a:extLst>
              <a:ext uri="{FF2B5EF4-FFF2-40B4-BE49-F238E27FC236}">
                <a16:creationId xmlns:a16="http://schemas.microsoft.com/office/drawing/2014/main" id="{F4FB2CBF-B229-43BA-A613-8195D32E0C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3" name="Marcador de pie de página 2">
            <a:extLst>
              <a:ext uri="{FF2B5EF4-FFF2-40B4-BE49-F238E27FC236}">
                <a16:creationId xmlns:a16="http://schemas.microsoft.com/office/drawing/2014/main" id="{3D147A4E-CC8C-4E83-B698-516FA14C4E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4" name="Marcador de número de diapositiva 3">
            <a:extLst>
              <a:ext uri="{FF2B5EF4-FFF2-40B4-BE49-F238E27FC236}">
                <a16:creationId xmlns:a16="http://schemas.microsoft.com/office/drawing/2014/main" id="{79C231C0-6CC6-42B5-A41A-42BDBA9FA2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4185972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4AA3516-F490-4939-BDDB-0318D8ABEA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662FEA70-BF35-4FEF-B9CF-FE34A9E63A2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882A9E0F-9A51-434A-B401-D29B9DD30E7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2DDF818E-82AC-4C8B-A0FD-5EF7034C517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7DAEA1EA-0D6A-415A-98E6-C4B3897089A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CCDA660A-ED80-4132-B9A1-855E18F365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64958026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BF72F2E-8914-4ED3-B1E6-EDBEED9256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posición de imagen 2">
            <a:extLst>
              <a:ext uri="{FF2B5EF4-FFF2-40B4-BE49-F238E27FC236}">
                <a16:creationId xmlns:a16="http://schemas.microsoft.com/office/drawing/2014/main" id="{8401A4D4-135A-48ED-AE85-6E9101421AA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PE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DEBDA7E7-47F2-491E-819D-FDD2F7D4E24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1CD3404F-FB1D-4FE6-ADF5-BAE136E033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76F5D33A-98CC-435C-B757-33BB32A33D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EF515EB7-1639-4B84-8AF7-0820D16430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30769799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A77F356-DC69-4B65-ADC2-BB99AFC947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C8849435-3428-497B-B099-B0381670287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AB4E6A0B-399B-4DA0-BF7E-656FD3A31D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B9AD990A-E2B5-4FFD-AFE4-33C0902E6E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6FB4944F-9E67-4A51-B03F-B3C2F41DDF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34217892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E3629110-B065-4F71-91FA-F1DF5193AC0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5DE376B6-D1C8-4CE6-AF2A-4F0089FC2FD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9DAB6AC9-5CC4-46D9-B8AA-E2E57C65A5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11B83958-33D9-4D30-8700-3574301923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D15C31AF-B36C-4F2C-A5FC-C498EE13D4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06070533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>
            <a:extLst>
              <a:ext uri="{FF2B5EF4-FFF2-40B4-BE49-F238E27FC236}">
                <a16:creationId xmlns:a16="http://schemas.microsoft.com/office/drawing/2014/main" id="{5138DD4A-0EB2-4E93-A2EB-28DF7F24B8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880F652C-78BD-4DDC-B16A-BCD2B523649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53F62948-11BA-4D25-AFCA-AE467369B12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E0DABBF-6DBE-4592-8176-E7D82547C378}" type="datetimeFigureOut">
              <a:rPr lang="es-PE" smtClean="0"/>
              <a:t>11/08/2020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4438B8A5-CEB2-402E-80A0-5CFE8B265DF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C279AA7D-C03D-4ECA-8AEB-0007F7F4FFF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75200-4160-414D-B311-5DB21ADBF5EB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424893396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P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jpg"/><Relationship Id="rId4" Type="http://schemas.openxmlformats.org/officeDocument/2006/relationships/image" Target="../media/image3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jpg"/><Relationship Id="rId4" Type="http://schemas.openxmlformats.org/officeDocument/2006/relationships/image" Target="../media/image2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jpg"/><Relationship Id="rId4" Type="http://schemas.openxmlformats.org/officeDocument/2006/relationships/image" Target="../media/image2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" name="PERÚ" descr="Bandera de color rojo&#10;&#10;Descripción generada automáticamente">
            <a:extLst>
              <a:ext uri="{FF2B5EF4-FFF2-40B4-BE49-F238E27FC236}">
                <a16:creationId xmlns:a16="http://schemas.microsoft.com/office/drawing/2014/main" id="{87D897BE-977C-4727-AB8D-34311458D39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9485" y="3161504"/>
            <a:ext cx="2520000" cy="2520000"/>
          </a:xfrm>
          <a:prstGeom prst="rect">
            <a:avLst/>
          </a:prstGeom>
        </p:spPr>
      </p:pic>
      <p:pic>
        <p:nvPicPr>
          <p:cNvPr id="25" name="ESPAÑA" descr="Bandera de color rojo&#10;&#10;Descripción generada automáticamente">
            <a:extLst>
              <a:ext uri="{FF2B5EF4-FFF2-40B4-BE49-F238E27FC236}">
                <a16:creationId xmlns:a16="http://schemas.microsoft.com/office/drawing/2014/main" id="{D3001CDF-7BCD-4605-8F0C-986B4DECBA5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12515" y="3161504"/>
            <a:ext cx="2520000" cy="2520000"/>
          </a:xfrm>
          <a:prstGeom prst="rect">
            <a:avLst/>
          </a:prstGeom>
        </p:spPr>
      </p:pic>
      <p:pic>
        <p:nvPicPr>
          <p:cNvPr id="29" name="BOLIVIA" descr="Bandera en un cuerpo de agua&#10;&#10;Descripción generada automáticamente">
            <a:extLst>
              <a:ext uri="{FF2B5EF4-FFF2-40B4-BE49-F238E27FC236}">
                <a16:creationId xmlns:a16="http://schemas.microsoft.com/office/drawing/2014/main" id="{310AF1DC-585B-488F-8F6D-8F583221CB0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84978" y="3161504"/>
            <a:ext cx="2520000" cy="2520000"/>
          </a:xfrm>
          <a:prstGeom prst="rect">
            <a:avLst/>
          </a:prstGeom>
        </p:spPr>
      </p:pic>
      <p:pic>
        <p:nvPicPr>
          <p:cNvPr id="31" name="COLOMBIA" descr="Bandera de color rojo&#10;&#10;Descripción generada automáticamente">
            <a:extLst>
              <a:ext uri="{FF2B5EF4-FFF2-40B4-BE49-F238E27FC236}">
                <a16:creationId xmlns:a16="http://schemas.microsoft.com/office/drawing/2014/main" id="{3DA8F5F5-9B85-43C9-84B4-193B60AE6D9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7441" y="3161504"/>
            <a:ext cx="2520000" cy="2520000"/>
          </a:xfrm>
          <a:prstGeom prst="rect">
            <a:avLst/>
          </a:prstGeom>
        </p:spPr>
      </p:pic>
      <p:sp>
        <p:nvSpPr>
          <p:cNvPr id="34" name="Rectángulo 33">
            <a:extLst>
              <a:ext uri="{FF2B5EF4-FFF2-40B4-BE49-F238E27FC236}">
                <a16:creationId xmlns:a16="http://schemas.microsoft.com/office/drawing/2014/main" id="{B751978C-39D6-4202-8ADE-989C6237995C}"/>
              </a:ext>
            </a:extLst>
          </p:cNvPr>
          <p:cNvSpPr/>
          <p:nvPr/>
        </p:nvSpPr>
        <p:spPr>
          <a:xfrm>
            <a:off x="856343" y="653143"/>
            <a:ext cx="10566400" cy="1785257"/>
          </a:xfrm>
          <a:prstGeom prst="rect">
            <a:avLst/>
          </a:prstGeom>
          <a:solidFill>
            <a:srgbClr val="00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  <p:sp>
        <p:nvSpPr>
          <p:cNvPr id="33" name="CuadroTexto 32">
            <a:extLst>
              <a:ext uri="{FF2B5EF4-FFF2-40B4-BE49-F238E27FC236}">
                <a16:creationId xmlns:a16="http://schemas.microsoft.com/office/drawing/2014/main" id="{B605CF11-5453-4D43-B67C-99ACB42A44D0}"/>
              </a:ext>
            </a:extLst>
          </p:cNvPr>
          <p:cNvSpPr txBox="1"/>
          <p:nvPr/>
        </p:nvSpPr>
        <p:spPr>
          <a:xfrm>
            <a:off x="899886" y="682171"/>
            <a:ext cx="10508343" cy="1754326"/>
          </a:xfrm>
          <a:prstGeom prst="rect">
            <a:avLst/>
          </a:prstGeom>
          <a:noFill/>
          <a:ln w="38100">
            <a:solidFill>
              <a:schemeClr val="tx1"/>
            </a:solidFill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</p:spPr>
        <p:txBody>
          <a:bodyPr wrap="square" rtlCol="0">
            <a:spAutoFit/>
          </a:bodyPr>
          <a:lstStyle/>
          <a:p>
            <a:pPr algn="ctr"/>
            <a:r>
              <a:rPr lang="es-PE" sz="5400" b="1" dirty="0">
                <a:latin typeface="Comic Sans MS" panose="030F0702030302020204" pitchFamily="66" charset="0"/>
              </a:rPr>
              <a:t>¿DE DÓNDE ES EL </a:t>
            </a:r>
            <a:r>
              <a:rPr lang="es-PE" sz="5400" b="1" dirty="0">
                <a:solidFill>
                  <a:srgbClr val="FF0000"/>
                </a:solidFill>
                <a:latin typeface="Comic Sans MS" panose="030F0702030302020204" pitchFamily="66" charset="0"/>
              </a:rPr>
              <a:t>PISCO SOUR</a:t>
            </a:r>
            <a:r>
              <a:rPr lang="es-PE" sz="5400" b="1" dirty="0">
                <a:latin typeface="Comic Sans MS" panose="030F0702030302020204" pitchFamily="66" charset="0"/>
              </a:rPr>
              <a:t>?</a:t>
            </a:r>
          </a:p>
        </p:txBody>
      </p:sp>
    </p:spTree>
    <p:extLst>
      <p:ext uri="{BB962C8B-B14F-4D97-AF65-F5344CB8AC3E}">
        <p14:creationId xmlns:p14="http://schemas.microsoft.com/office/powerpoint/2010/main" val="5206216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23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" dur="1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15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" fill="hold">
                      <p:stCondLst>
                        <p:cond delay="0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9" dur="1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23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4" fill="hold">
                      <p:stCondLst>
                        <p:cond delay="0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7" dur="1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ERÚ" descr="Bandera de color rojo&#10;&#10;Descripción generada automáticamente">
            <a:extLst>
              <a:ext uri="{FF2B5EF4-FFF2-40B4-BE49-F238E27FC236}">
                <a16:creationId xmlns:a16="http://schemas.microsoft.com/office/drawing/2014/main" id="{DE7344BE-8C39-44F6-94CE-324CB4A3A72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9972" y="3531484"/>
            <a:ext cx="2520000" cy="2520000"/>
          </a:xfrm>
          <a:prstGeom prst="rect">
            <a:avLst/>
          </a:prstGeom>
        </p:spPr>
      </p:pic>
      <p:pic>
        <p:nvPicPr>
          <p:cNvPr id="15" name="BOLIVIA" descr="Bandera en un cuerpo de agua&#10;&#10;Descripción generada automáticamente">
            <a:extLst>
              <a:ext uri="{FF2B5EF4-FFF2-40B4-BE49-F238E27FC236}">
                <a16:creationId xmlns:a16="http://schemas.microsoft.com/office/drawing/2014/main" id="{AE693FDB-7153-4CC8-8C11-C96A14A55C0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12028" y="3531484"/>
            <a:ext cx="2520000" cy="2520000"/>
          </a:xfrm>
          <a:prstGeom prst="rect">
            <a:avLst/>
          </a:prstGeom>
        </p:spPr>
      </p:pic>
      <p:pic>
        <p:nvPicPr>
          <p:cNvPr id="19" name="ESPAÑA" descr="Bandera de color rojo&#10;&#10;Descripción generada automáticamente">
            <a:extLst>
              <a:ext uri="{FF2B5EF4-FFF2-40B4-BE49-F238E27FC236}">
                <a16:creationId xmlns:a16="http://schemas.microsoft.com/office/drawing/2014/main" id="{4132D500-C370-41A4-89FF-89D3CD3B0BB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6470" y="3531484"/>
            <a:ext cx="2520000" cy="2520000"/>
          </a:xfrm>
          <a:prstGeom prst="rect">
            <a:avLst/>
          </a:prstGeom>
        </p:spPr>
      </p:pic>
      <p:sp>
        <p:nvSpPr>
          <p:cNvPr id="21" name="CuadroTexto 20">
            <a:extLst>
              <a:ext uri="{FF2B5EF4-FFF2-40B4-BE49-F238E27FC236}">
                <a16:creationId xmlns:a16="http://schemas.microsoft.com/office/drawing/2014/main" id="{33BF912D-0CFE-4F44-A722-021515F8522C}"/>
              </a:ext>
            </a:extLst>
          </p:cNvPr>
          <p:cNvSpPr txBox="1"/>
          <p:nvPr/>
        </p:nvSpPr>
        <p:spPr>
          <a:xfrm>
            <a:off x="899886" y="682171"/>
            <a:ext cx="10508343" cy="1754326"/>
          </a:xfrm>
          <a:prstGeom prst="rect">
            <a:avLst/>
          </a:prstGeom>
          <a:solidFill>
            <a:srgbClr val="FFFF00"/>
          </a:solidFill>
          <a:ln w="38100">
            <a:solidFill>
              <a:schemeClr val="tx1"/>
            </a:solidFill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</p:spPr>
        <p:txBody>
          <a:bodyPr wrap="square" rtlCol="0">
            <a:spAutoFit/>
          </a:bodyPr>
          <a:lstStyle/>
          <a:p>
            <a:pPr algn="ctr"/>
            <a:r>
              <a:rPr lang="es-PE" sz="5400" b="1" dirty="0">
                <a:latin typeface="Comic Sans MS" panose="030F0702030302020204" pitchFamily="66" charset="0"/>
              </a:rPr>
              <a:t>¿EN QUÉ PAÍSES HABLAN </a:t>
            </a:r>
            <a:r>
              <a:rPr lang="es-PE" sz="5400" b="1" dirty="0">
                <a:solidFill>
                  <a:srgbClr val="FF0000"/>
                </a:solidFill>
                <a:latin typeface="Comic Sans MS" panose="030F0702030302020204" pitchFamily="66" charset="0"/>
              </a:rPr>
              <a:t>ESPAÑOL</a:t>
            </a:r>
            <a:r>
              <a:rPr lang="es-PE" sz="5400" b="1" dirty="0">
                <a:latin typeface="Comic Sans MS" panose="030F0702030302020204" pitchFamily="66" charset="0"/>
              </a:rPr>
              <a:t>?</a:t>
            </a:r>
          </a:p>
        </p:txBody>
      </p:sp>
      <p:pic>
        <p:nvPicPr>
          <p:cNvPr id="24" name="AUSTRALIA" descr="Bandera de color azul&#10;&#10;Descripción generada automáticamente">
            <a:extLst>
              <a:ext uri="{FF2B5EF4-FFF2-40B4-BE49-F238E27FC236}">
                <a16:creationId xmlns:a16="http://schemas.microsoft.com/office/drawing/2014/main" id="{9ED86F6D-1FD9-4E68-99D6-FEED749B81D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93221" y="3531484"/>
            <a:ext cx="2520000" cy="2520000"/>
          </a:xfrm>
          <a:prstGeom prst="rect">
            <a:avLst/>
          </a:prstGeom>
        </p:spPr>
      </p:pic>
      <p:sp>
        <p:nvSpPr>
          <p:cNvPr id="25" name="Símbolo &quot;No permitido&quot; 24">
            <a:extLst>
              <a:ext uri="{FF2B5EF4-FFF2-40B4-BE49-F238E27FC236}">
                <a16:creationId xmlns:a16="http://schemas.microsoft.com/office/drawing/2014/main" id="{044C43B8-EEF7-48AB-A047-E0375CB14F6A}"/>
              </a:ext>
            </a:extLst>
          </p:cNvPr>
          <p:cNvSpPr/>
          <p:nvPr/>
        </p:nvSpPr>
        <p:spPr>
          <a:xfrm>
            <a:off x="3164115" y="2741341"/>
            <a:ext cx="3759200" cy="3635829"/>
          </a:xfrm>
          <a:prstGeom prst="noSmoking">
            <a:avLst/>
          </a:prstGeom>
          <a:solidFill>
            <a:srgbClr val="FF33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835799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10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" fill="hold">
                      <p:stCondLst>
                        <p:cond delay="0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4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18" restart="whenNotActive" fill="hold" evtFilter="cancelBubble" nodeType="interactiveSeq">
                <p:stCondLst>
                  <p:cond evt="onClick" delay="0">
                    <p:tgtEl>
                      <p:spTgt spid="1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" fill="hold">
                      <p:stCondLst>
                        <p:cond delay="0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2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9"/>
                  </p:tgtEl>
                </p:cond>
              </p:nextCondLst>
            </p:seq>
            <p:seq concurrent="1" nextAc="seek">
              <p:cTn id="25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6" fill="hold">
                      <p:stCondLst>
                        <p:cond delay="0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9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</p:childTnLst>
        </p:cTn>
      </p:par>
    </p:tnLst>
    <p:bldLst>
      <p:bldP spid="25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ERÚ" descr="Bandera de color rojo&#10;&#10;Descripción generada automáticamente">
            <a:extLst>
              <a:ext uri="{FF2B5EF4-FFF2-40B4-BE49-F238E27FC236}">
                <a16:creationId xmlns:a16="http://schemas.microsoft.com/office/drawing/2014/main" id="{DE7344BE-8C39-44F6-94CE-324CB4A3A72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9972" y="3531484"/>
            <a:ext cx="2520000" cy="2520000"/>
          </a:xfrm>
          <a:prstGeom prst="rect">
            <a:avLst/>
          </a:prstGeom>
        </p:spPr>
      </p:pic>
      <p:pic>
        <p:nvPicPr>
          <p:cNvPr id="15" name="BOLIVIA" descr="Bandera en un cuerpo de agua&#10;&#10;Descripción generada automáticamente">
            <a:extLst>
              <a:ext uri="{FF2B5EF4-FFF2-40B4-BE49-F238E27FC236}">
                <a16:creationId xmlns:a16="http://schemas.microsoft.com/office/drawing/2014/main" id="{AE693FDB-7153-4CC8-8C11-C96A14A55C0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12028" y="3531484"/>
            <a:ext cx="2520000" cy="2520000"/>
          </a:xfrm>
          <a:prstGeom prst="rect">
            <a:avLst/>
          </a:prstGeom>
        </p:spPr>
      </p:pic>
      <p:pic>
        <p:nvPicPr>
          <p:cNvPr id="19" name="ESPAÑA" descr="Bandera de color rojo&#10;&#10;Descripción generada automáticamente">
            <a:extLst>
              <a:ext uri="{FF2B5EF4-FFF2-40B4-BE49-F238E27FC236}">
                <a16:creationId xmlns:a16="http://schemas.microsoft.com/office/drawing/2014/main" id="{4132D500-C370-41A4-89FF-89D3CD3B0BB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6470" y="3531484"/>
            <a:ext cx="2520000" cy="2520000"/>
          </a:xfrm>
          <a:prstGeom prst="rect">
            <a:avLst/>
          </a:prstGeom>
        </p:spPr>
      </p:pic>
      <p:sp>
        <p:nvSpPr>
          <p:cNvPr id="21" name="CuadroTexto 20">
            <a:extLst>
              <a:ext uri="{FF2B5EF4-FFF2-40B4-BE49-F238E27FC236}">
                <a16:creationId xmlns:a16="http://schemas.microsoft.com/office/drawing/2014/main" id="{33BF912D-0CFE-4F44-A722-021515F8522C}"/>
              </a:ext>
            </a:extLst>
          </p:cNvPr>
          <p:cNvSpPr txBox="1"/>
          <p:nvPr/>
        </p:nvSpPr>
        <p:spPr>
          <a:xfrm>
            <a:off x="899886" y="682171"/>
            <a:ext cx="10508343" cy="1754326"/>
          </a:xfrm>
          <a:prstGeom prst="rect">
            <a:avLst/>
          </a:prstGeom>
          <a:solidFill>
            <a:srgbClr val="00B0F0"/>
          </a:solidFill>
          <a:ln w="38100">
            <a:solidFill>
              <a:schemeClr val="tx1"/>
            </a:solidFill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</p:spPr>
        <p:txBody>
          <a:bodyPr wrap="square" rtlCol="0">
            <a:spAutoFit/>
          </a:bodyPr>
          <a:lstStyle/>
          <a:p>
            <a:pPr algn="ctr"/>
            <a:r>
              <a:rPr lang="es-PE" sz="5400" b="1" dirty="0">
                <a:latin typeface="Comic Sans MS" panose="030F0702030302020204" pitchFamily="66" charset="0"/>
              </a:rPr>
              <a:t>¿QUÉ PAÍS ESTÁ EN </a:t>
            </a:r>
            <a:r>
              <a:rPr lang="es-PE" sz="5400" b="1" dirty="0">
                <a:solidFill>
                  <a:srgbClr val="FF0000"/>
                </a:solidFill>
                <a:latin typeface="Comic Sans MS" panose="030F0702030302020204" pitchFamily="66" charset="0"/>
              </a:rPr>
              <a:t>EUROPA</a:t>
            </a:r>
            <a:r>
              <a:rPr lang="es-PE" sz="5400" b="1" dirty="0">
                <a:latin typeface="Comic Sans MS" panose="030F0702030302020204" pitchFamily="66" charset="0"/>
              </a:rPr>
              <a:t>?</a:t>
            </a:r>
          </a:p>
        </p:txBody>
      </p:sp>
      <p:pic>
        <p:nvPicPr>
          <p:cNvPr id="24" name="AUSTRALIA" descr="Bandera de color azul&#10;&#10;Descripción generada automáticamente">
            <a:extLst>
              <a:ext uri="{FF2B5EF4-FFF2-40B4-BE49-F238E27FC236}">
                <a16:creationId xmlns:a16="http://schemas.microsoft.com/office/drawing/2014/main" id="{9ED86F6D-1FD9-4E68-99D6-FEED749B81D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93221" y="3531484"/>
            <a:ext cx="2520000" cy="2520000"/>
          </a:xfrm>
          <a:prstGeom prst="rect">
            <a:avLst/>
          </a:prstGeom>
        </p:spPr>
      </p:pic>
      <p:sp>
        <p:nvSpPr>
          <p:cNvPr id="2" name="Símbolo &quot;No permitido&quot; 1">
            <a:extLst>
              <a:ext uri="{FF2B5EF4-FFF2-40B4-BE49-F238E27FC236}">
                <a16:creationId xmlns:a16="http://schemas.microsoft.com/office/drawing/2014/main" id="{7FC6F9A3-F795-4F01-AD30-335CA695ECA8}"/>
              </a:ext>
            </a:extLst>
          </p:cNvPr>
          <p:cNvSpPr/>
          <p:nvPr/>
        </p:nvSpPr>
        <p:spPr>
          <a:xfrm>
            <a:off x="5960911" y="2956402"/>
            <a:ext cx="3037945" cy="3219427"/>
          </a:xfrm>
          <a:prstGeom prst="noSmoking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378261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0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" fill="hold">
                      <p:stCondLst>
                        <p:cond delay="0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4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18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" fill="hold">
                      <p:stCondLst>
                        <p:cond delay="0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2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0" dur="500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146</TotalTime>
  <Words>22</Words>
  <Application>Microsoft Office PowerPoint</Application>
  <PresentationFormat>Panorámica</PresentationFormat>
  <Paragraphs>3</Paragraphs>
  <Slides>3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4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</vt:i4>
      </vt:variant>
    </vt:vector>
  </HeadingPairs>
  <TitlesOfParts>
    <vt:vector size="8" baseType="lpstr">
      <vt:lpstr>Arial</vt:lpstr>
      <vt:lpstr>Calibri</vt:lpstr>
      <vt:lpstr>Calibri Light</vt:lpstr>
      <vt:lpstr>Comic Sans MS</vt:lpstr>
      <vt:lpstr>Tema de Office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July Rosario Arauco Zuñiga</dc:creator>
  <cp:lastModifiedBy>July Rosario Arauco Zuñiga</cp:lastModifiedBy>
  <cp:revision>12</cp:revision>
  <dcterms:created xsi:type="dcterms:W3CDTF">2020-08-11T16:47:33Z</dcterms:created>
  <dcterms:modified xsi:type="dcterms:W3CDTF">2020-08-11T19:13:55Z</dcterms:modified>
</cp:coreProperties>
</file>