
<file path=[Content_Types].xml><?xml version="1.0" encoding="utf-8"?>
<Types xmlns="http://schemas.openxmlformats.org/package/2006/content-types">
  <Default Extension="xml" ContentType="application/xml"/>
  <Default Extension="mov" ContentType="video/unknown"/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2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40C1-222B-5A46-9044-35EEFA8465B7}" type="datetimeFigureOut">
              <a:rPr lang="en-US" smtClean="0"/>
              <a:t>6/8/20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E9B20-531E-B84B-8553-4AAF5BB42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672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40C1-222B-5A46-9044-35EEFA8465B7}" type="datetimeFigureOut">
              <a:rPr lang="en-US" smtClean="0"/>
              <a:t>6/8/20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E9B20-531E-B84B-8553-4AAF5BB42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4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40C1-222B-5A46-9044-35EEFA8465B7}" type="datetimeFigureOut">
              <a:rPr lang="en-US" smtClean="0"/>
              <a:t>6/8/20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E9B20-531E-B84B-8553-4AAF5BB42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57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40C1-222B-5A46-9044-35EEFA8465B7}" type="datetimeFigureOut">
              <a:rPr lang="en-US" smtClean="0"/>
              <a:t>6/8/20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E9B20-531E-B84B-8553-4AAF5BB42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45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40C1-222B-5A46-9044-35EEFA8465B7}" type="datetimeFigureOut">
              <a:rPr lang="en-US" smtClean="0"/>
              <a:t>6/8/20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E9B20-531E-B84B-8553-4AAF5BB42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052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40C1-222B-5A46-9044-35EEFA8465B7}" type="datetimeFigureOut">
              <a:rPr lang="en-US" smtClean="0"/>
              <a:t>6/8/20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E9B20-531E-B84B-8553-4AAF5BB42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568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40C1-222B-5A46-9044-35EEFA8465B7}" type="datetimeFigureOut">
              <a:rPr lang="en-US" smtClean="0"/>
              <a:t>6/8/20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E9B20-531E-B84B-8553-4AAF5BB42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217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40C1-222B-5A46-9044-35EEFA8465B7}" type="datetimeFigureOut">
              <a:rPr lang="en-US" smtClean="0"/>
              <a:t>6/8/20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E9B20-531E-B84B-8553-4AAF5BB42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43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40C1-222B-5A46-9044-35EEFA8465B7}" type="datetimeFigureOut">
              <a:rPr lang="en-US" smtClean="0"/>
              <a:t>6/8/20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E9B20-531E-B84B-8553-4AAF5BB42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028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40C1-222B-5A46-9044-35EEFA8465B7}" type="datetimeFigureOut">
              <a:rPr lang="en-US" smtClean="0"/>
              <a:t>6/8/20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E9B20-531E-B84B-8553-4AAF5BB42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68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40C1-222B-5A46-9044-35EEFA8465B7}" type="datetimeFigureOut">
              <a:rPr lang="en-US" smtClean="0"/>
              <a:t>6/8/20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E9B20-531E-B84B-8553-4AAF5BB42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469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B40C1-222B-5A46-9044-35EEFA8465B7}" type="datetimeFigureOut">
              <a:rPr lang="en-US" smtClean="0"/>
              <a:t>6/8/20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E9B20-531E-B84B-8553-4AAF5BB42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50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image" Target="../media/image1.png"/><Relationship Id="rId1" Type="http://schemas.microsoft.com/office/2007/relationships/media" Target="../media/media1.mov"/><Relationship Id="rId2" Type="http://schemas.openxmlformats.org/officeDocument/2006/relationships/video" Target="../media/media1.mo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dadofood2.mo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51692" y="942730"/>
            <a:ext cx="4122615" cy="3091961"/>
          </a:xfrm>
          <a:prstGeom prst="rect">
            <a:avLst/>
          </a:prstGeom>
          <a:ln>
            <a:solidFill>
              <a:srgbClr val="0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8" name="TextBox 7"/>
          <p:cNvSpPr txBox="1"/>
          <p:nvPr/>
        </p:nvSpPr>
        <p:spPr>
          <a:xfrm>
            <a:off x="5080000" y="1524000"/>
            <a:ext cx="35755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Brain Flower"/>
                <a:cs typeface="Brain Flower"/>
              </a:rPr>
              <a:t>I like</a:t>
            </a:r>
          </a:p>
          <a:p>
            <a:endParaRPr lang="en-US" sz="5400" dirty="0" smtClean="0">
              <a:latin typeface="Brain Flower"/>
              <a:cs typeface="Brain Flower"/>
            </a:endParaRPr>
          </a:p>
          <a:p>
            <a:endParaRPr lang="en-US" sz="5400" dirty="0">
              <a:latin typeface="Brain Flower"/>
              <a:cs typeface="Brain Flower"/>
            </a:endParaRPr>
          </a:p>
          <a:p>
            <a:r>
              <a:rPr lang="en-US" sz="5400" dirty="0">
                <a:latin typeface="Brain Flower"/>
                <a:cs typeface="Brain Flower"/>
              </a:rPr>
              <a:t>i</a:t>
            </a:r>
            <a:r>
              <a:rPr lang="en-US" sz="5400" dirty="0" smtClean="0">
                <a:latin typeface="Brain Flower"/>
                <a:cs typeface="Brain Flower"/>
              </a:rPr>
              <a:t> don’t like</a:t>
            </a:r>
            <a:endParaRPr lang="en-US" sz="5400" dirty="0">
              <a:latin typeface="Brain Flower"/>
              <a:cs typeface="Brain Flower"/>
            </a:endParaRPr>
          </a:p>
        </p:txBody>
      </p:sp>
    </p:spTree>
    <p:extLst>
      <p:ext uri="{BB962C8B-B14F-4D97-AF65-F5344CB8AC3E}">
        <p14:creationId xmlns:p14="http://schemas.microsoft.com/office/powerpoint/2010/main" val="1138830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 vol="80000">
                <p:cTn id="7" repeatCount="indefinite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</Words>
  <Application>Microsoft Macintosh PowerPoint</Application>
  <PresentationFormat>On-screen Show (4:3)</PresentationFormat>
  <Paragraphs>4</Paragraphs>
  <Slides>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</dc:creator>
  <cp:lastModifiedBy>Julie</cp:lastModifiedBy>
  <cp:revision>1</cp:revision>
  <dcterms:created xsi:type="dcterms:W3CDTF">2020-08-06T15:31:37Z</dcterms:created>
  <dcterms:modified xsi:type="dcterms:W3CDTF">2020-08-06T15:40:50Z</dcterms:modified>
</cp:coreProperties>
</file>