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632"/>
    <a:srgbClr val="E172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45"/>
    <p:restoredTop sz="94668"/>
  </p:normalViewPr>
  <p:slideViewPr>
    <p:cSldViewPr snapToGrid="0" snapToObjects="1">
      <p:cViewPr varScale="1">
        <p:scale>
          <a:sx n="43" d="100"/>
          <a:sy n="43" d="100"/>
        </p:scale>
        <p:origin x="200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09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821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249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74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64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95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65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431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081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23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D5FE-024A-8D48-8AEF-3B6FA14C2F52}" type="datetimeFigureOut">
              <a:rPr lang="es-ES" smtClean="0"/>
              <a:t>30/08/2020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25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FD5FE-024A-8D48-8AEF-3B6FA14C2F52}" type="datetimeFigureOut">
              <a:rPr lang="es-ES" smtClean="0"/>
              <a:t>30/08/2020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AD1F-4203-D943-ADE9-AC58E6FAA8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40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>
            <a:extLst>
              <a:ext uri="{FF2B5EF4-FFF2-40B4-BE49-F238E27FC236}">
                <a16:creationId xmlns:a16="http://schemas.microsoft.com/office/drawing/2014/main" id="{69511DE9-26CC-7F4A-8AF5-7D4E8A268BC2}"/>
              </a:ext>
            </a:extLst>
          </p:cNvPr>
          <p:cNvGrpSpPr/>
          <p:nvPr/>
        </p:nvGrpSpPr>
        <p:grpSpPr>
          <a:xfrm>
            <a:off x="154984" y="107944"/>
            <a:ext cx="3245900" cy="4782519"/>
            <a:chOff x="154984" y="123986"/>
            <a:chExt cx="3245900" cy="4782519"/>
          </a:xfrm>
        </p:grpSpPr>
        <p:sp>
          <p:nvSpPr>
            <p:cNvPr id="4" name="Rectángulo redondeado 3">
              <a:extLst>
                <a:ext uri="{FF2B5EF4-FFF2-40B4-BE49-F238E27FC236}">
                  <a16:creationId xmlns:a16="http://schemas.microsoft.com/office/drawing/2014/main" id="{2A203BE3-F7CD-BA42-BEC0-2694E03C8C73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©</a:t>
              </a:r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7C1A3F8D-C0E2-8047-A48B-DC257C3BAE4E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93264442-4C91-E441-9D6B-96C282CB7327}"/>
                </a:ext>
              </a:extLst>
            </p:cNvPr>
            <p:cNvSpPr txBox="1"/>
            <p:nvPr/>
          </p:nvSpPr>
          <p:spPr>
            <a:xfrm>
              <a:off x="188861" y="3205196"/>
              <a:ext cx="3212023" cy="920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ZEBRA</a:t>
              </a: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4E1889C-541C-7449-AF24-33CC888FCBA4}"/>
              </a:ext>
            </a:extLst>
          </p:cNvPr>
          <p:cNvGrpSpPr/>
          <p:nvPr/>
        </p:nvGrpSpPr>
        <p:grpSpPr>
          <a:xfrm>
            <a:off x="3490994" y="107944"/>
            <a:ext cx="3238550" cy="4782519"/>
            <a:chOff x="154984" y="123986"/>
            <a:chExt cx="3238550" cy="4782519"/>
          </a:xfrm>
        </p:grpSpPr>
        <p:sp>
          <p:nvSpPr>
            <p:cNvPr id="19" name="Rectángulo redondeado 18">
              <a:extLst>
                <a:ext uri="{FF2B5EF4-FFF2-40B4-BE49-F238E27FC236}">
                  <a16:creationId xmlns:a16="http://schemas.microsoft.com/office/drawing/2014/main" id="{99137E5D-4644-BB46-BF03-4CD7F962F459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Elipse 19">
              <a:extLst>
                <a:ext uri="{FF2B5EF4-FFF2-40B4-BE49-F238E27FC236}">
                  <a16:creationId xmlns:a16="http://schemas.microsoft.com/office/drawing/2014/main" id="{E6BCFC05-F2D7-B240-B789-E40FD6BB4078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13B2F579-FF1A-5047-9764-7CDB67F6C2DD}"/>
                </a:ext>
              </a:extLst>
            </p:cNvPr>
            <p:cNvSpPr txBox="1"/>
            <p:nvPr/>
          </p:nvSpPr>
          <p:spPr>
            <a:xfrm>
              <a:off x="181510" y="3151286"/>
              <a:ext cx="3212024" cy="920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TIGER</a:t>
              </a: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F8DBEA8A-D6A0-8742-A648-F0B1854C615C}"/>
              </a:ext>
            </a:extLst>
          </p:cNvPr>
          <p:cNvGrpSpPr/>
          <p:nvPr/>
        </p:nvGrpSpPr>
        <p:grpSpPr>
          <a:xfrm>
            <a:off x="154984" y="5030489"/>
            <a:ext cx="3262839" cy="4782519"/>
            <a:chOff x="154984" y="123986"/>
            <a:chExt cx="3262839" cy="4782519"/>
          </a:xfrm>
        </p:grpSpPr>
        <p:sp>
          <p:nvSpPr>
            <p:cNvPr id="26" name="Rectángulo redondeado 25">
              <a:extLst>
                <a:ext uri="{FF2B5EF4-FFF2-40B4-BE49-F238E27FC236}">
                  <a16:creationId xmlns:a16="http://schemas.microsoft.com/office/drawing/2014/main" id="{638F8BD6-A57A-B14E-93FC-71837CF47B57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CBA0FEB6-777F-D948-A94C-0F672EA84152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CCEF9B94-8F50-BB47-BB9D-C46ABC699D03}"/>
                </a:ext>
              </a:extLst>
            </p:cNvPr>
            <p:cNvSpPr txBox="1"/>
            <p:nvPr/>
          </p:nvSpPr>
          <p:spPr>
            <a:xfrm>
              <a:off x="171921" y="3288121"/>
              <a:ext cx="3245902" cy="920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GORILA</a:t>
              </a:r>
            </a:p>
          </p:txBody>
        </p:sp>
      </p:grpSp>
      <p:grpSp>
        <p:nvGrpSpPr>
          <p:cNvPr id="32" name="Grupo 31">
            <a:extLst>
              <a:ext uri="{FF2B5EF4-FFF2-40B4-BE49-F238E27FC236}">
                <a16:creationId xmlns:a16="http://schemas.microsoft.com/office/drawing/2014/main" id="{FD14612D-5045-1147-994C-4B6B6B4550B9}"/>
              </a:ext>
            </a:extLst>
          </p:cNvPr>
          <p:cNvGrpSpPr/>
          <p:nvPr/>
        </p:nvGrpSpPr>
        <p:grpSpPr>
          <a:xfrm>
            <a:off x="3480590" y="5030489"/>
            <a:ext cx="3222428" cy="4782519"/>
            <a:chOff x="144580" y="123986"/>
            <a:chExt cx="3222428" cy="4782519"/>
          </a:xfrm>
        </p:grpSpPr>
        <p:sp>
          <p:nvSpPr>
            <p:cNvPr id="33" name="Rectángulo redondeado 32">
              <a:extLst>
                <a:ext uri="{FF2B5EF4-FFF2-40B4-BE49-F238E27FC236}">
                  <a16:creationId xmlns:a16="http://schemas.microsoft.com/office/drawing/2014/main" id="{8F7F1A8D-7D4E-4344-827A-164B4EB00CC4}"/>
                </a:ext>
              </a:extLst>
            </p:cNvPr>
            <p:cNvSpPr/>
            <p:nvPr/>
          </p:nvSpPr>
          <p:spPr>
            <a:xfrm>
              <a:off x="154984" y="123986"/>
              <a:ext cx="3212024" cy="4782519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EF8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BD667B7E-DA79-9E46-8A16-296E53A54DF7}"/>
                </a:ext>
              </a:extLst>
            </p:cNvPr>
            <p:cNvSpPr/>
            <p:nvPr/>
          </p:nvSpPr>
          <p:spPr>
            <a:xfrm>
              <a:off x="460228" y="264012"/>
              <a:ext cx="2601535" cy="265491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CuadroTexto 35">
              <a:extLst>
                <a:ext uri="{FF2B5EF4-FFF2-40B4-BE49-F238E27FC236}">
                  <a16:creationId xmlns:a16="http://schemas.microsoft.com/office/drawing/2014/main" id="{3F0731C2-B3A0-5E46-A095-00F30A659713}"/>
                </a:ext>
              </a:extLst>
            </p:cNvPr>
            <p:cNvSpPr txBox="1"/>
            <p:nvPr/>
          </p:nvSpPr>
          <p:spPr>
            <a:xfrm>
              <a:off x="144580" y="3256316"/>
              <a:ext cx="3212025" cy="920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s-ES" sz="4000" dirty="0">
                  <a:latin typeface="KG Primary Penmanship" panose="02000506000000020003" pitchFamily="2" charset="77"/>
                </a:rPr>
                <a:t>OWL</a:t>
              </a:r>
            </a:p>
          </p:txBody>
        </p:sp>
      </p:grpSp>
      <p:sp>
        <p:nvSpPr>
          <p:cNvPr id="39" name="CuadroTexto 38">
            <a:extLst>
              <a:ext uri="{FF2B5EF4-FFF2-40B4-BE49-F238E27FC236}">
                <a16:creationId xmlns:a16="http://schemas.microsoft.com/office/drawing/2014/main" id="{3B375F79-32FF-9C4B-A3DD-E4CCC0040D65}"/>
              </a:ext>
            </a:extLst>
          </p:cNvPr>
          <p:cNvSpPr txBox="1"/>
          <p:nvPr/>
        </p:nvSpPr>
        <p:spPr>
          <a:xfrm>
            <a:off x="243540" y="4544966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20856168-992F-D54F-9889-7DFD06532823}"/>
              </a:ext>
            </a:extLst>
          </p:cNvPr>
          <p:cNvSpPr txBox="1"/>
          <p:nvPr/>
        </p:nvSpPr>
        <p:spPr>
          <a:xfrm>
            <a:off x="3524869" y="4520398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EC7F4C79-940C-7F45-8939-9D21CA80EEC9}"/>
              </a:ext>
            </a:extLst>
          </p:cNvPr>
          <p:cNvSpPr txBox="1"/>
          <p:nvPr/>
        </p:nvSpPr>
        <p:spPr>
          <a:xfrm>
            <a:off x="243540" y="9484070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FF47D9D-AC79-2C45-97F9-987A3BDF6736}"/>
              </a:ext>
            </a:extLst>
          </p:cNvPr>
          <p:cNvSpPr txBox="1"/>
          <p:nvPr/>
        </p:nvSpPr>
        <p:spPr>
          <a:xfrm>
            <a:off x="3524869" y="9459502"/>
            <a:ext cx="3123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>
                    <a:lumMod val="75000"/>
                  </a:schemeClr>
                </a:solidFill>
                <a:latin typeface="KG Primary Penmanship" panose="02000506000000020003" pitchFamily="2" charset="77"/>
              </a:rPr>
              <a:t>ELTARRODELOSIDIOMAS.COM</a:t>
            </a:r>
          </a:p>
        </p:txBody>
      </p:sp>
      <p:pic>
        <p:nvPicPr>
          <p:cNvPr id="3" name="Imagen 2" descr="Imagen que contiene cuarto&#10;&#10;Descripción generada automáticamente">
            <a:extLst>
              <a:ext uri="{FF2B5EF4-FFF2-40B4-BE49-F238E27FC236}">
                <a16:creationId xmlns:a16="http://schemas.microsoft.com/office/drawing/2014/main" id="{67E2C080-5B0C-4328-8C66-CE5160469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924" y="737011"/>
            <a:ext cx="1949276" cy="1949276"/>
          </a:xfrm>
          <a:prstGeom prst="rect">
            <a:avLst/>
          </a:prstGeom>
        </p:spPr>
      </p:pic>
      <p:pic>
        <p:nvPicPr>
          <p:cNvPr id="6" name="Imagen 5" descr="Imagen que contiene cuarto&#10;&#10;Descripción generada automáticamente">
            <a:extLst>
              <a:ext uri="{FF2B5EF4-FFF2-40B4-BE49-F238E27FC236}">
                <a16:creationId xmlns:a16="http://schemas.microsoft.com/office/drawing/2014/main" id="{07B2D4AF-C726-437E-B4F3-91ABABD37F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9806" y="605197"/>
            <a:ext cx="2122149" cy="212214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631A111-598D-44CE-83FB-24A2ECE81C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477" y="5421458"/>
            <a:ext cx="2153030" cy="2153030"/>
          </a:xfrm>
          <a:prstGeom prst="rect">
            <a:avLst/>
          </a:prstGeom>
        </p:spPr>
      </p:pic>
      <p:pic>
        <p:nvPicPr>
          <p:cNvPr id="10" name="Imagen 9" descr="Imagen que contiene reloj&#10;&#10;Descripción generada automáticamente">
            <a:extLst>
              <a:ext uri="{FF2B5EF4-FFF2-40B4-BE49-F238E27FC236}">
                <a16:creationId xmlns:a16="http://schemas.microsoft.com/office/drawing/2014/main" id="{0377CE45-2414-457B-9DD1-A2A47A85A4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9806" y="5529118"/>
            <a:ext cx="2085939" cy="208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569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17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KG Primary Penmanship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Caldas</dc:creator>
  <cp:lastModifiedBy>aida garcia</cp:lastModifiedBy>
  <cp:revision>26</cp:revision>
  <dcterms:created xsi:type="dcterms:W3CDTF">2020-04-26T16:34:21Z</dcterms:created>
  <dcterms:modified xsi:type="dcterms:W3CDTF">2020-08-30T20:15:20Z</dcterms:modified>
</cp:coreProperties>
</file>