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59961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77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9971" y="1178222"/>
            <a:ext cx="8159671" cy="2506427"/>
          </a:xfrm>
        </p:spPr>
        <p:txBody>
          <a:bodyPr anchor="b"/>
          <a:lstStyle>
            <a:lvl1pPr algn="ctr">
              <a:defRPr sz="629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9952" y="3781306"/>
            <a:ext cx="7199710" cy="17381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79969" indent="0" algn="ctr">
              <a:buNone/>
              <a:defRPr sz="2100"/>
            </a:lvl2pPr>
            <a:lvl3pPr marL="959937" indent="0" algn="ctr">
              <a:buNone/>
              <a:defRPr sz="1890"/>
            </a:lvl3pPr>
            <a:lvl4pPr marL="1439906" indent="0" algn="ctr">
              <a:buNone/>
              <a:defRPr sz="1680"/>
            </a:lvl4pPr>
            <a:lvl5pPr marL="1919874" indent="0" algn="ctr">
              <a:buNone/>
              <a:defRPr sz="1680"/>
            </a:lvl5pPr>
            <a:lvl6pPr marL="2399843" indent="0" algn="ctr">
              <a:buNone/>
              <a:defRPr sz="1680"/>
            </a:lvl6pPr>
            <a:lvl7pPr marL="2879811" indent="0" algn="ctr">
              <a:buNone/>
              <a:defRPr sz="1680"/>
            </a:lvl7pPr>
            <a:lvl8pPr marL="3359780" indent="0" algn="ctr">
              <a:buNone/>
              <a:defRPr sz="1680"/>
            </a:lvl8pPr>
            <a:lvl9pPr marL="3839748" indent="0" algn="ctr">
              <a:buNone/>
              <a:defRPr sz="168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F30D-76C9-4D66-94B5-725FAEA6535B}" type="datetimeFigureOut">
              <a:rPr lang="es-ES" smtClean="0"/>
              <a:t>22/08/2020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3136-88E5-4746-B21D-7CE129A585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5785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F30D-76C9-4D66-94B5-725FAEA6535B}" type="datetimeFigureOut">
              <a:rPr lang="es-ES" smtClean="0"/>
              <a:t>22/08/2020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3136-88E5-4746-B21D-7CE129A585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7919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9723" y="383297"/>
            <a:ext cx="2069917" cy="610108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9974" y="383297"/>
            <a:ext cx="6089754" cy="610108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F30D-76C9-4D66-94B5-725FAEA6535B}" type="datetimeFigureOut">
              <a:rPr lang="es-ES" smtClean="0"/>
              <a:t>22/08/2020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3136-88E5-4746-B21D-7CE129A585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4486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F30D-76C9-4D66-94B5-725FAEA6535B}" type="datetimeFigureOut">
              <a:rPr lang="es-ES" smtClean="0"/>
              <a:t>22/08/2020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3136-88E5-4746-B21D-7CE129A585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9479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974" y="1794831"/>
            <a:ext cx="8279666" cy="2994714"/>
          </a:xfrm>
        </p:spPr>
        <p:txBody>
          <a:bodyPr anchor="b"/>
          <a:lstStyle>
            <a:lvl1pPr>
              <a:defRPr sz="629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974" y="4817876"/>
            <a:ext cx="8279666" cy="15748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7996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5993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39906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19874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399843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79811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597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3974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F30D-76C9-4D66-94B5-725FAEA6535B}" type="datetimeFigureOut">
              <a:rPr lang="es-ES" smtClean="0"/>
              <a:t>22/08/2020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3136-88E5-4746-B21D-7CE129A585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7660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9973" y="1916484"/>
            <a:ext cx="4079836" cy="456789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9804" y="1916484"/>
            <a:ext cx="4079836" cy="456789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F30D-76C9-4D66-94B5-725FAEA6535B}" type="datetimeFigureOut">
              <a:rPr lang="es-ES" smtClean="0"/>
              <a:t>22/08/2020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3136-88E5-4746-B21D-7CE129A585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1034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224" y="383299"/>
            <a:ext cx="8279666" cy="139153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225" y="1764832"/>
            <a:ext cx="4061086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225" y="2629749"/>
            <a:ext cx="4061086" cy="386796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805" y="1764832"/>
            <a:ext cx="4081086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59805" y="2629749"/>
            <a:ext cx="4081086" cy="386796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F30D-76C9-4D66-94B5-725FAEA6535B}" type="datetimeFigureOut">
              <a:rPr lang="es-ES" smtClean="0"/>
              <a:t>22/08/2020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3136-88E5-4746-B21D-7CE129A585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2577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F30D-76C9-4D66-94B5-725FAEA6535B}" type="datetimeFigureOut">
              <a:rPr lang="es-ES" smtClean="0"/>
              <a:t>22/08/2020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3136-88E5-4746-B21D-7CE129A585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0358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F30D-76C9-4D66-94B5-725FAEA6535B}" type="datetimeFigureOut">
              <a:rPr lang="es-ES" smtClean="0"/>
              <a:t>22/08/2020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3136-88E5-4746-B21D-7CE129A585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059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224" y="479954"/>
            <a:ext cx="3096125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086" y="1036570"/>
            <a:ext cx="4859804" cy="5116178"/>
          </a:xfrm>
        </p:spPr>
        <p:txBody>
          <a:bodyPr/>
          <a:lstStyle>
            <a:lvl1pPr>
              <a:defRPr sz="3359"/>
            </a:lvl1pPr>
            <a:lvl2pPr>
              <a:defRPr sz="2939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224" y="2159794"/>
            <a:ext cx="3096125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69" indent="0">
              <a:buNone/>
              <a:defRPr sz="1470"/>
            </a:lvl2pPr>
            <a:lvl3pPr marL="959937" indent="0">
              <a:buNone/>
              <a:defRPr sz="1260"/>
            </a:lvl3pPr>
            <a:lvl4pPr marL="1439906" indent="0">
              <a:buNone/>
              <a:defRPr sz="1050"/>
            </a:lvl4pPr>
            <a:lvl5pPr marL="1919874" indent="0">
              <a:buNone/>
              <a:defRPr sz="1050"/>
            </a:lvl5pPr>
            <a:lvl6pPr marL="2399843" indent="0">
              <a:buNone/>
              <a:defRPr sz="1050"/>
            </a:lvl6pPr>
            <a:lvl7pPr marL="2879811" indent="0">
              <a:buNone/>
              <a:defRPr sz="1050"/>
            </a:lvl7pPr>
            <a:lvl8pPr marL="3359780" indent="0">
              <a:buNone/>
              <a:defRPr sz="1050"/>
            </a:lvl8pPr>
            <a:lvl9pPr marL="3839748" indent="0">
              <a:buNone/>
              <a:defRPr sz="10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F30D-76C9-4D66-94B5-725FAEA6535B}" type="datetimeFigureOut">
              <a:rPr lang="es-ES" smtClean="0"/>
              <a:t>22/08/2020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3136-88E5-4746-B21D-7CE129A585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813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224" y="479954"/>
            <a:ext cx="3096125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086" y="1036570"/>
            <a:ext cx="4859804" cy="5116178"/>
          </a:xfrm>
        </p:spPr>
        <p:txBody>
          <a:bodyPr anchor="t"/>
          <a:lstStyle>
            <a:lvl1pPr marL="0" indent="0">
              <a:buNone/>
              <a:defRPr sz="3359"/>
            </a:lvl1pPr>
            <a:lvl2pPr marL="479969" indent="0">
              <a:buNone/>
              <a:defRPr sz="2939"/>
            </a:lvl2pPr>
            <a:lvl3pPr marL="959937" indent="0">
              <a:buNone/>
              <a:defRPr sz="2520"/>
            </a:lvl3pPr>
            <a:lvl4pPr marL="1439906" indent="0">
              <a:buNone/>
              <a:defRPr sz="2100"/>
            </a:lvl4pPr>
            <a:lvl5pPr marL="1919874" indent="0">
              <a:buNone/>
              <a:defRPr sz="2100"/>
            </a:lvl5pPr>
            <a:lvl6pPr marL="2399843" indent="0">
              <a:buNone/>
              <a:defRPr sz="2100"/>
            </a:lvl6pPr>
            <a:lvl7pPr marL="2879811" indent="0">
              <a:buNone/>
              <a:defRPr sz="2100"/>
            </a:lvl7pPr>
            <a:lvl8pPr marL="3359780" indent="0">
              <a:buNone/>
              <a:defRPr sz="2100"/>
            </a:lvl8pPr>
            <a:lvl9pPr marL="3839748" indent="0">
              <a:buNone/>
              <a:defRPr sz="21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224" y="2159794"/>
            <a:ext cx="3096125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69" indent="0">
              <a:buNone/>
              <a:defRPr sz="1470"/>
            </a:lvl2pPr>
            <a:lvl3pPr marL="959937" indent="0">
              <a:buNone/>
              <a:defRPr sz="1260"/>
            </a:lvl3pPr>
            <a:lvl4pPr marL="1439906" indent="0">
              <a:buNone/>
              <a:defRPr sz="1050"/>
            </a:lvl4pPr>
            <a:lvl5pPr marL="1919874" indent="0">
              <a:buNone/>
              <a:defRPr sz="1050"/>
            </a:lvl5pPr>
            <a:lvl6pPr marL="2399843" indent="0">
              <a:buNone/>
              <a:defRPr sz="1050"/>
            </a:lvl6pPr>
            <a:lvl7pPr marL="2879811" indent="0">
              <a:buNone/>
              <a:defRPr sz="1050"/>
            </a:lvl7pPr>
            <a:lvl8pPr marL="3359780" indent="0">
              <a:buNone/>
              <a:defRPr sz="1050"/>
            </a:lvl8pPr>
            <a:lvl9pPr marL="3839748" indent="0">
              <a:buNone/>
              <a:defRPr sz="10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F30D-76C9-4D66-94B5-725FAEA6535B}" type="datetimeFigureOut">
              <a:rPr lang="es-ES" smtClean="0"/>
              <a:t>22/08/2020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3136-88E5-4746-B21D-7CE129A585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349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9974" y="383299"/>
            <a:ext cx="8279666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9974" y="1916484"/>
            <a:ext cx="8279666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9973" y="6672698"/>
            <a:ext cx="2159913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1F30D-76C9-4D66-94B5-725FAEA6535B}" type="datetimeFigureOut">
              <a:rPr lang="es-ES" smtClean="0"/>
              <a:t>22/08/2020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79872" y="6672698"/>
            <a:ext cx="3239869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79727" y="6672698"/>
            <a:ext cx="2159913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23136-88E5-4746-B21D-7CE129A585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7130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59937" rtl="0" eaLnBrk="1" latinLnBrk="0" hangingPunct="1">
        <a:lnSpc>
          <a:spcPct val="90000"/>
        </a:lnSpc>
        <a:spcBef>
          <a:spcPct val="0"/>
        </a:spcBef>
        <a:buNone/>
        <a:defRPr sz="46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84" indent="-239984" algn="l" defTabSz="95993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39" kern="1200">
          <a:solidFill>
            <a:schemeClr val="tx1"/>
          </a:solidFill>
          <a:latin typeface="+mn-lt"/>
          <a:ea typeface="+mn-ea"/>
          <a:cs typeface="+mn-cs"/>
        </a:defRPr>
      </a:lvl1pPr>
      <a:lvl2pPr marL="719953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199921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79890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59859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39827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19796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599764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79733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79969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59937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39906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19874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399843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79811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59780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39748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DADOS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53848" y="1609344"/>
            <a:ext cx="3486850" cy="3486850"/>
          </a:xfrm>
          <a:prstGeom prst="roundRect">
            <a:avLst/>
          </a:prstGeom>
          <a:ln w="28575">
            <a:solidFill>
              <a:srgbClr val="00B050"/>
            </a:solidFill>
          </a:ln>
        </p:spPr>
      </p:pic>
      <p:sp>
        <p:nvSpPr>
          <p:cNvPr id="2" name="Rectángulo 1"/>
          <p:cNvSpPr/>
          <p:nvPr/>
        </p:nvSpPr>
        <p:spPr>
          <a:xfrm>
            <a:off x="5193792" y="2734056"/>
            <a:ext cx="1993392" cy="1170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173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0</Words>
  <Application>Microsoft Office PowerPoint</Application>
  <PresentationFormat>Personalizado</PresentationFormat>
  <Paragraphs>0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Judith Chapela Barros</dc:creator>
  <cp:lastModifiedBy>Judith Chapela Barros</cp:lastModifiedBy>
  <cp:revision>2</cp:revision>
  <dcterms:created xsi:type="dcterms:W3CDTF">2020-08-22T06:47:19Z</dcterms:created>
  <dcterms:modified xsi:type="dcterms:W3CDTF">2020-08-22T07:10:02Z</dcterms:modified>
</cp:coreProperties>
</file>