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56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38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87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08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02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78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46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47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1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28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01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93B6-2D7C-4425-9B45-7CF33FA357D2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2B37-8565-4CF6-B155-4B2D6F258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31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Elipse 100"/>
          <p:cNvSpPr/>
          <p:nvPr/>
        </p:nvSpPr>
        <p:spPr>
          <a:xfrm>
            <a:off x="4155869" y="1600579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Elipse 101"/>
          <p:cNvSpPr/>
          <p:nvPr/>
        </p:nvSpPr>
        <p:spPr>
          <a:xfrm>
            <a:off x="5077540" y="159883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Elipse 102"/>
          <p:cNvSpPr/>
          <p:nvPr/>
        </p:nvSpPr>
        <p:spPr>
          <a:xfrm>
            <a:off x="5977540" y="1591758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Elipse 103"/>
          <p:cNvSpPr/>
          <p:nvPr/>
        </p:nvSpPr>
        <p:spPr>
          <a:xfrm>
            <a:off x="6899211" y="1590016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Elipse 104"/>
          <p:cNvSpPr/>
          <p:nvPr/>
        </p:nvSpPr>
        <p:spPr>
          <a:xfrm>
            <a:off x="7786352" y="1599706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Elipse 105"/>
          <p:cNvSpPr/>
          <p:nvPr/>
        </p:nvSpPr>
        <p:spPr>
          <a:xfrm>
            <a:off x="8708023" y="1597964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Elipse 106"/>
          <p:cNvSpPr/>
          <p:nvPr/>
        </p:nvSpPr>
        <p:spPr>
          <a:xfrm>
            <a:off x="1463558" y="2500579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Elipse 107"/>
          <p:cNvSpPr/>
          <p:nvPr/>
        </p:nvSpPr>
        <p:spPr>
          <a:xfrm>
            <a:off x="2385229" y="249883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Elipse 108"/>
          <p:cNvSpPr/>
          <p:nvPr/>
        </p:nvSpPr>
        <p:spPr>
          <a:xfrm>
            <a:off x="3267753" y="4300579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Elipse 109"/>
          <p:cNvSpPr/>
          <p:nvPr/>
        </p:nvSpPr>
        <p:spPr>
          <a:xfrm>
            <a:off x="4189424" y="429883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Elipse 110"/>
          <p:cNvSpPr/>
          <p:nvPr/>
        </p:nvSpPr>
        <p:spPr>
          <a:xfrm>
            <a:off x="5990034" y="4297094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Elipse 111"/>
          <p:cNvSpPr/>
          <p:nvPr/>
        </p:nvSpPr>
        <p:spPr>
          <a:xfrm>
            <a:off x="6890034" y="4295352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Elipse 112"/>
          <p:cNvSpPr/>
          <p:nvPr/>
        </p:nvSpPr>
        <p:spPr>
          <a:xfrm>
            <a:off x="8656241" y="3400579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Elipse 113"/>
          <p:cNvSpPr/>
          <p:nvPr/>
        </p:nvSpPr>
        <p:spPr>
          <a:xfrm>
            <a:off x="9577912" y="339883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Elipse 114"/>
          <p:cNvSpPr/>
          <p:nvPr/>
        </p:nvSpPr>
        <p:spPr>
          <a:xfrm>
            <a:off x="9582682" y="1609419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Elipse 115"/>
          <p:cNvSpPr/>
          <p:nvPr/>
        </p:nvSpPr>
        <p:spPr>
          <a:xfrm>
            <a:off x="9577912" y="4295352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Elipse 116"/>
          <p:cNvSpPr/>
          <p:nvPr/>
        </p:nvSpPr>
        <p:spPr>
          <a:xfrm>
            <a:off x="4181133" y="340571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Elipse 117"/>
          <p:cNvSpPr/>
          <p:nvPr/>
        </p:nvSpPr>
        <p:spPr>
          <a:xfrm>
            <a:off x="1481133" y="339883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Elipse 118"/>
          <p:cNvSpPr/>
          <p:nvPr/>
        </p:nvSpPr>
        <p:spPr>
          <a:xfrm>
            <a:off x="1475436" y="430227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Elipse 119"/>
          <p:cNvSpPr/>
          <p:nvPr/>
        </p:nvSpPr>
        <p:spPr>
          <a:xfrm>
            <a:off x="1458321" y="5208054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Elipse 120"/>
          <p:cNvSpPr/>
          <p:nvPr/>
        </p:nvSpPr>
        <p:spPr>
          <a:xfrm>
            <a:off x="5990034" y="5204190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Elipse 121"/>
          <p:cNvSpPr/>
          <p:nvPr/>
        </p:nvSpPr>
        <p:spPr>
          <a:xfrm>
            <a:off x="6864681" y="5204004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Elipse 122"/>
          <p:cNvSpPr/>
          <p:nvPr/>
        </p:nvSpPr>
        <p:spPr>
          <a:xfrm>
            <a:off x="7786352" y="5202262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Elipse 123"/>
          <p:cNvSpPr/>
          <p:nvPr/>
        </p:nvSpPr>
        <p:spPr>
          <a:xfrm>
            <a:off x="4169851" y="2506590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Elipse 124"/>
          <p:cNvSpPr/>
          <p:nvPr/>
        </p:nvSpPr>
        <p:spPr>
          <a:xfrm>
            <a:off x="5091522" y="2504848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Elipse 125"/>
          <p:cNvSpPr/>
          <p:nvPr/>
        </p:nvSpPr>
        <p:spPr>
          <a:xfrm>
            <a:off x="5991522" y="2497769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Elipse 126"/>
          <p:cNvSpPr/>
          <p:nvPr/>
        </p:nvSpPr>
        <p:spPr>
          <a:xfrm>
            <a:off x="6913193" y="249602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Elipse 127"/>
          <p:cNvSpPr/>
          <p:nvPr/>
        </p:nvSpPr>
        <p:spPr>
          <a:xfrm>
            <a:off x="7800334" y="2505717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Elipse 128"/>
          <p:cNvSpPr/>
          <p:nvPr/>
        </p:nvSpPr>
        <p:spPr>
          <a:xfrm>
            <a:off x="8675312" y="2495135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Elipse 129"/>
          <p:cNvSpPr/>
          <p:nvPr/>
        </p:nvSpPr>
        <p:spPr>
          <a:xfrm>
            <a:off x="9575312" y="2495135"/>
            <a:ext cx="720000" cy="720000"/>
          </a:xfrm>
          <a:prstGeom prst="ellipse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Elipse 81"/>
          <p:cNvSpPr/>
          <p:nvPr/>
        </p:nvSpPr>
        <p:spPr>
          <a:xfrm>
            <a:off x="2368315" y="1602277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Elipse 82"/>
          <p:cNvSpPr/>
          <p:nvPr/>
        </p:nvSpPr>
        <p:spPr>
          <a:xfrm>
            <a:off x="3258321" y="1600579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Elipse 83"/>
          <p:cNvSpPr/>
          <p:nvPr/>
        </p:nvSpPr>
        <p:spPr>
          <a:xfrm>
            <a:off x="5077540" y="3405717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Elipse 84"/>
          <p:cNvSpPr/>
          <p:nvPr/>
        </p:nvSpPr>
        <p:spPr>
          <a:xfrm>
            <a:off x="6001340" y="3402262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Elipse 85"/>
          <p:cNvSpPr/>
          <p:nvPr/>
        </p:nvSpPr>
        <p:spPr>
          <a:xfrm>
            <a:off x="6891346" y="3400564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Elipse 86"/>
          <p:cNvSpPr/>
          <p:nvPr/>
        </p:nvSpPr>
        <p:spPr>
          <a:xfrm>
            <a:off x="2368315" y="5203989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Elipse 87"/>
          <p:cNvSpPr/>
          <p:nvPr/>
        </p:nvSpPr>
        <p:spPr>
          <a:xfrm>
            <a:off x="3268315" y="5202262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Elipse 88"/>
          <p:cNvSpPr/>
          <p:nvPr/>
        </p:nvSpPr>
        <p:spPr>
          <a:xfrm>
            <a:off x="4158321" y="5200564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Elipse 89"/>
          <p:cNvSpPr/>
          <p:nvPr/>
        </p:nvSpPr>
        <p:spPr>
          <a:xfrm>
            <a:off x="2373947" y="3400564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Elipse 90"/>
          <p:cNvSpPr/>
          <p:nvPr/>
        </p:nvSpPr>
        <p:spPr>
          <a:xfrm>
            <a:off x="3273947" y="3398837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Elipse 91"/>
          <p:cNvSpPr/>
          <p:nvPr/>
        </p:nvSpPr>
        <p:spPr>
          <a:xfrm>
            <a:off x="7777540" y="430398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Elipse 92"/>
          <p:cNvSpPr/>
          <p:nvPr/>
        </p:nvSpPr>
        <p:spPr>
          <a:xfrm>
            <a:off x="8650737" y="4302277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Elipse 93"/>
          <p:cNvSpPr/>
          <p:nvPr/>
        </p:nvSpPr>
        <p:spPr>
          <a:xfrm>
            <a:off x="8650737" y="5200564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Elipse 94"/>
          <p:cNvSpPr/>
          <p:nvPr/>
        </p:nvSpPr>
        <p:spPr>
          <a:xfrm>
            <a:off x="9550737" y="5198837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Elipse 95"/>
          <p:cNvSpPr/>
          <p:nvPr/>
        </p:nvSpPr>
        <p:spPr>
          <a:xfrm>
            <a:off x="7777540" y="3398837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Elipse 96"/>
          <p:cNvSpPr/>
          <p:nvPr/>
        </p:nvSpPr>
        <p:spPr>
          <a:xfrm>
            <a:off x="5077540" y="4300565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Elipse 97"/>
          <p:cNvSpPr/>
          <p:nvPr/>
        </p:nvSpPr>
        <p:spPr>
          <a:xfrm>
            <a:off x="5093434" y="5198837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Elipse 98"/>
          <p:cNvSpPr/>
          <p:nvPr/>
        </p:nvSpPr>
        <p:spPr>
          <a:xfrm>
            <a:off x="2377540" y="4300564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Elipse 99"/>
          <p:cNvSpPr/>
          <p:nvPr/>
        </p:nvSpPr>
        <p:spPr>
          <a:xfrm>
            <a:off x="3277540" y="2498837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Elipse 80"/>
          <p:cNvSpPr/>
          <p:nvPr/>
        </p:nvSpPr>
        <p:spPr>
          <a:xfrm>
            <a:off x="1468315" y="1604004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3938953" y="347242"/>
            <a:ext cx="4448910" cy="369332"/>
          </a:xfrm>
          <a:prstGeom prst="rect">
            <a:avLst/>
          </a:prstGeom>
          <a:solidFill>
            <a:srgbClr val="CCCCFF"/>
          </a:solidFill>
          <a:ln w="38100"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oper Black" panose="0208090404030B020404" pitchFamily="18" charset="0"/>
              </a:rPr>
              <a:t>PALABRAS CON DIPTONGO</a:t>
            </a:r>
            <a:endParaRPr lang="es-ES" dirty="0">
              <a:latin typeface="Cooper Black" panose="0208090404030B0204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44" y="474785"/>
            <a:ext cx="3737331" cy="51874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669" y="400078"/>
            <a:ext cx="3737331" cy="51874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303943" y="918824"/>
            <a:ext cx="1006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anose="030F0702030302020204" pitchFamily="66" charset="0"/>
              </a:rPr>
              <a:t>Sigue el camino de las palabras con diptongo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487540" y="1512277"/>
            <a:ext cx="900000" cy="900000"/>
          </a:xfrm>
          <a:prstGeom prst="roundRect">
            <a:avLst/>
          </a:prstGeom>
          <a:solidFill>
            <a:srgbClr val="CCCC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ire"/>
          <p:cNvSpPr/>
          <p:nvPr/>
        </p:nvSpPr>
        <p:spPr>
          <a:xfrm>
            <a:off x="13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Aire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uido"/>
          <p:cNvSpPr/>
          <p:nvPr/>
        </p:nvSpPr>
        <p:spPr>
          <a:xfrm>
            <a:off x="22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Ruido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Cuidado"/>
          <p:cNvSpPr/>
          <p:nvPr/>
        </p:nvSpPr>
        <p:spPr>
          <a:xfrm>
            <a:off x="31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Cuidado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atro"/>
          <p:cNvSpPr/>
          <p:nvPr/>
        </p:nvSpPr>
        <p:spPr>
          <a:xfrm>
            <a:off x="40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Teatro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Maestra"/>
          <p:cNvSpPr/>
          <p:nvPr/>
        </p:nvSpPr>
        <p:spPr>
          <a:xfrm>
            <a:off x="49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Maestra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Canoa"/>
          <p:cNvSpPr/>
          <p:nvPr/>
        </p:nvSpPr>
        <p:spPr>
          <a:xfrm>
            <a:off x="58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Canoa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éreo"/>
          <p:cNvSpPr/>
          <p:nvPr/>
        </p:nvSpPr>
        <p:spPr>
          <a:xfrm>
            <a:off x="67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Aéreo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Día"/>
          <p:cNvSpPr/>
          <p:nvPr/>
        </p:nvSpPr>
        <p:spPr>
          <a:xfrm>
            <a:off x="76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Día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aíz"/>
          <p:cNvSpPr/>
          <p:nvPr/>
        </p:nvSpPr>
        <p:spPr>
          <a:xfrm>
            <a:off x="85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Raíz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Frío"/>
          <p:cNvSpPr/>
          <p:nvPr/>
        </p:nvSpPr>
        <p:spPr>
          <a:xfrm>
            <a:off x="9487540" y="15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Frío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ldea"/>
          <p:cNvSpPr/>
          <p:nvPr/>
        </p:nvSpPr>
        <p:spPr>
          <a:xfrm>
            <a:off x="13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Aldea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Poeta"/>
          <p:cNvSpPr/>
          <p:nvPr/>
        </p:nvSpPr>
        <p:spPr>
          <a:xfrm>
            <a:off x="22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Poeta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ierra"/>
          <p:cNvSpPr/>
          <p:nvPr/>
        </p:nvSpPr>
        <p:spPr>
          <a:xfrm>
            <a:off x="31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Tierra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Búho"/>
          <p:cNvSpPr/>
          <p:nvPr/>
        </p:nvSpPr>
        <p:spPr>
          <a:xfrm>
            <a:off x="40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Búho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Batería"/>
          <p:cNvSpPr/>
          <p:nvPr/>
        </p:nvSpPr>
        <p:spPr>
          <a:xfrm>
            <a:off x="49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Batería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Sandía"/>
          <p:cNvSpPr/>
          <p:nvPr/>
        </p:nvSpPr>
        <p:spPr>
          <a:xfrm>
            <a:off x="58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Sandía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aíz"/>
          <p:cNvSpPr/>
          <p:nvPr/>
        </p:nvSpPr>
        <p:spPr>
          <a:xfrm>
            <a:off x="67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Maíz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Grúa"/>
          <p:cNvSpPr/>
          <p:nvPr/>
        </p:nvSpPr>
        <p:spPr>
          <a:xfrm>
            <a:off x="76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Grúa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Cohete"/>
          <p:cNvSpPr/>
          <p:nvPr/>
        </p:nvSpPr>
        <p:spPr>
          <a:xfrm>
            <a:off x="85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Cohete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María"/>
          <p:cNvSpPr/>
          <p:nvPr/>
        </p:nvSpPr>
        <p:spPr>
          <a:xfrm>
            <a:off x="9487540" y="24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María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Marea"/>
          <p:cNvSpPr/>
          <p:nvPr/>
        </p:nvSpPr>
        <p:spPr>
          <a:xfrm>
            <a:off x="13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Marea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Fuego"/>
          <p:cNvSpPr/>
          <p:nvPr/>
        </p:nvSpPr>
        <p:spPr>
          <a:xfrm>
            <a:off x="22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Fuego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Pausa"/>
          <p:cNvSpPr/>
          <p:nvPr/>
        </p:nvSpPr>
        <p:spPr>
          <a:xfrm>
            <a:off x="31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Pausa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hora"/>
          <p:cNvSpPr/>
          <p:nvPr/>
        </p:nvSpPr>
        <p:spPr>
          <a:xfrm>
            <a:off x="40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Ahora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Europa"/>
          <p:cNvSpPr/>
          <p:nvPr/>
        </p:nvSpPr>
        <p:spPr>
          <a:xfrm>
            <a:off x="49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Europa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Piano"/>
          <p:cNvSpPr/>
          <p:nvPr/>
        </p:nvSpPr>
        <p:spPr>
          <a:xfrm>
            <a:off x="58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Piano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Hielo"/>
          <p:cNvSpPr/>
          <p:nvPr/>
        </p:nvSpPr>
        <p:spPr>
          <a:xfrm>
            <a:off x="67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Hielo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Asia"/>
          <p:cNvSpPr/>
          <p:nvPr/>
        </p:nvSpPr>
        <p:spPr>
          <a:xfrm>
            <a:off x="76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Asia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zoo"/>
          <p:cNvSpPr/>
          <p:nvPr/>
        </p:nvSpPr>
        <p:spPr>
          <a:xfrm>
            <a:off x="85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Z</a:t>
            </a:r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León"/>
          <p:cNvSpPr/>
          <p:nvPr/>
        </p:nvSpPr>
        <p:spPr>
          <a:xfrm>
            <a:off x="9487540" y="33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León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Peor"/>
          <p:cNvSpPr/>
          <p:nvPr/>
        </p:nvSpPr>
        <p:spPr>
          <a:xfrm>
            <a:off x="13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Peor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Peine"/>
          <p:cNvSpPr/>
          <p:nvPr/>
        </p:nvSpPr>
        <p:spPr>
          <a:xfrm>
            <a:off x="22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Peine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oalla"/>
          <p:cNvSpPr/>
          <p:nvPr/>
        </p:nvSpPr>
        <p:spPr>
          <a:xfrm>
            <a:off x="31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Toalla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Línea"/>
          <p:cNvSpPr/>
          <p:nvPr/>
        </p:nvSpPr>
        <p:spPr>
          <a:xfrm>
            <a:off x="40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Línea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Aceite"/>
          <p:cNvSpPr/>
          <p:nvPr/>
        </p:nvSpPr>
        <p:spPr>
          <a:xfrm>
            <a:off x="49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Aceite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Río"/>
          <p:cNvSpPr/>
          <p:nvPr/>
        </p:nvSpPr>
        <p:spPr>
          <a:xfrm>
            <a:off x="58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Río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Leer"/>
          <p:cNvSpPr/>
          <p:nvPr/>
        </p:nvSpPr>
        <p:spPr>
          <a:xfrm>
            <a:off x="67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Leer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Camión"/>
          <p:cNvSpPr/>
          <p:nvPr/>
        </p:nvSpPr>
        <p:spPr>
          <a:xfrm>
            <a:off x="76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Camión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Inicio"/>
          <p:cNvSpPr/>
          <p:nvPr/>
        </p:nvSpPr>
        <p:spPr>
          <a:xfrm>
            <a:off x="85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Inicio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Buey"/>
          <p:cNvSpPr/>
          <p:nvPr/>
        </p:nvSpPr>
        <p:spPr>
          <a:xfrm>
            <a:off x="9487540" y="42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Buey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rineo"/>
          <p:cNvSpPr/>
          <p:nvPr/>
        </p:nvSpPr>
        <p:spPr>
          <a:xfrm>
            <a:off x="13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Trineo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Baile"/>
          <p:cNvSpPr/>
          <p:nvPr/>
        </p:nvSpPr>
        <p:spPr>
          <a:xfrm>
            <a:off x="22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Baile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Reina"/>
          <p:cNvSpPr/>
          <p:nvPr/>
        </p:nvSpPr>
        <p:spPr>
          <a:xfrm>
            <a:off x="31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Reina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Paisaje"/>
          <p:cNvSpPr/>
          <p:nvPr/>
        </p:nvSpPr>
        <p:spPr>
          <a:xfrm>
            <a:off x="40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Paisaje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Caimán"/>
          <p:cNvSpPr/>
          <p:nvPr/>
        </p:nvSpPr>
        <p:spPr>
          <a:xfrm>
            <a:off x="49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Caimán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País"/>
          <p:cNvSpPr/>
          <p:nvPr/>
        </p:nvSpPr>
        <p:spPr>
          <a:xfrm>
            <a:off x="58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País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Guay"/>
          <p:cNvSpPr/>
          <p:nvPr/>
        </p:nvSpPr>
        <p:spPr>
          <a:xfrm>
            <a:off x="67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Guay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Creer"/>
          <p:cNvSpPr/>
          <p:nvPr/>
        </p:nvSpPr>
        <p:spPr>
          <a:xfrm>
            <a:off x="76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Creer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Ciudad"/>
          <p:cNvSpPr/>
          <p:nvPr/>
        </p:nvSpPr>
        <p:spPr>
          <a:xfrm>
            <a:off x="85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Ciudad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Abuelo"/>
          <p:cNvSpPr/>
          <p:nvPr/>
        </p:nvSpPr>
        <p:spPr>
          <a:xfrm>
            <a:off x="9487540" y="5112277"/>
            <a:ext cx="900000" cy="9000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Abuelo</a:t>
            </a:r>
            <a:endParaRPr lang="es-E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ángulo redondeado 77"/>
          <p:cNvSpPr/>
          <p:nvPr/>
        </p:nvSpPr>
        <p:spPr>
          <a:xfrm>
            <a:off x="10387540" y="5112277"/>
            <a:ext cx="900000" cy="900000"/>
          </a:xfrm>
          <a:prstGeom prst="roundRect">
            <a:avLst/>
          </a:prstGeom>
          <a:solidFill>
            <a:srgbClr val="CCCC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9" name="Imagen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8" y="1577627"/>
            <a:ext cx="765904" cy="765904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329" y="5157274"/>
            <a:ext cx="795118" cy="79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5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8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61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Cooper Black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9</cp:revision>
  <dcterms:created xsi:type="dcterms:W3CDTF">2020-08-10T09:47:15Z</dcterms:created>
  <dcterms:modified xsi:type="dcterms:W3CDTF">2020-08-10T10:55:09Z</dcterms:modified>
</cp:coreProperties>
</file>