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6" r:id="rId4"/>
  </p:sldIdLst>
  <p:sldSz cx="9906000" cy="6858000" type="A4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1E1"/>
    <a:srgbClr val="68B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384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C1F7-770A-4460-8FAE-98628F0CBD30}" type="datetimeFigureOut">
              <a:rPr lang="es-ES" smtClean="0"/>
              <a:t>01/08/2020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379F-F1B9-470F-AFAC-148A00410C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385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C1F7-770A-4460-8FAE-98628F0CBD30}" type="datetimeFigureOut">
              <a:rPr lang="es-ES" smtClean="0"/>
              <a:t>01/08/2020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379F-F1B9-470F-AFAC-148A00410C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408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C1F7-770A-4460-8FAE-98628F0CBD30}" type="datetimeFigureOut">
              <a:rPr lang="es-ES" smtClean="0"/>
              <a:t>01/08/2020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379F-F1B9-470F-AFAC-148A00410C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7009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C1F7-770A-4460-8FAE-98628F0CBD30}" type="datetimeFigureOut">
              <a:rPr lang="es-ES" smtClean="0"/>
              <a:t>01/08/2020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379F-F1B9-470F-AFAC-148A00410C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94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C1F7-770A-4460-8FAE-98628F0CBD30}" type="datetimeFigureOut">
              <a:rPr lang="es-ES" smtClean="0"/>
              <a:t>01/08/2020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379F-F1B9-470F-AFAC-148A00410C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210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C1F7-770A-4460-8FAE-98628F0CBD30}" type="datetimeFigureOut">
              <a:rPr lang="es-ES" smtClean="0"/>
              <a:t>01/08/2020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379F-F1B9-470F-AFAC-148A00410C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04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C1F7-770A-4460-8FAE-98628F0CBD30}" type="datetimeFigureOut">
              <a:rPr lang="es-ES" smtClean="0"/>
              <a:t>01/08/2020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379F-F1B9-470F-AFAC-148A00410C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082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C1F7-770A-4460-8FAE-98628F0CBD30}" type="datetimeFigureOut">
              <a:rPr lang="es-ES" smtClean="0"/>
              <a:t>01/08/2020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379F-F1B9-470F-AFAC-148A00410C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421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C1F7-770A-4460-8FAE-98628F0CBD30}" type="datetimeFigureOut">
              <a:rPr lang="es-ES" smtClean="0"/>
              <a:t>01/08/2020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379F-F1B9-470F-AFAC-148A00410C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887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C1F7-770A-4460-8FAE-98628F0CBD30}" type="datetimeFigureOut">
              <a:rPr lang="es-ES" smtClean="0"/>
              <a:t>01/08/2020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379F-F1B9-470F-AFAC-148A00410C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052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C1F7-770A-4460-8FAE-98628F0CBD30}" type="datetimeFigureOut">
              <a:rPr lang="es-ES" smtClean="0"/>
              <a:t>01/08/2020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379F-F1B9-470F-AFAC-148A00410C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291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3C1F7-770A-4460-8FAE-98628F0CBD30}" type="datetimeFigureOut">
              <a:rPr lang="es-ES" smtClean="0"/>
              <a:t>01/08/2020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3379F-F1B9-470F-AFAC-148A00410C0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540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8B8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28" b="8986"/>
          <a:stretch/>
        </p:blipFill>
        <p:spPr>
          <a:xfrm>
            <a:off x="695459" y="206062"/>
            <a:ext cx="8783391" cy="42500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28" b="8986"/>
          <a:stretch/>
        </p:blipFill>
        <p:spPr>
          <a:xfrm>
            <a:off x="695458" y="6076682"/>
            <a:ext cx="8783391" cy="42500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28" b="8986"/>
          <a:stretch/>
        </p:blipFill>
        <p:spPr>
          <a:xfrm rot="5400000">
            <a:off x="6118535" y="3141373"/>
            <a:ext cx="6295622" cy="42500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28" b="8986"/>
          <a:stretch/>
        </p:blipFill>
        <p:spPr>
          <a:xfrm rot="16200000">
            <a:off x="-2239852" y="3141373"/>
            <a:ext cx="6295624" cy="42500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849191" y="888643"/>
            <a:ext cx="6207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latin typeface="Curlz MT" panose="04040404050702020202" pitchFamily="82" charset="0"/>
              </a:rPr>
              <a:t>DIPLOMA DE ESFUERZO</a:t>
            </a:r>
            <a:endParaRPr lang="es-ES" sz="4000" dirty="0">
              <a:latin typeface="Curlz MT" panose="04040404050702020202" pitchFamily="82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760" y="631065"/>
            <a:ext cx="1151586" cy="87674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17882">
            <a:off x="1139726" y="5135002"/>
            <a:ext cx="903198" cy="903198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4276858" y="1806470"/>
            <a:ext cx="14928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dirty="0" smtClean="0">
                <a:latin typeface="Curlz MT" panose="04040404050702020202" pitchFamily="82" charset="0"/>
              </a:rPr>
              <a:t>PARA</a:t>
            </a:r>
            <a:endParaRPr lang="es-ES" sz="4000" dirty="0">
              <a:latin typeface="Curlz MT" panose="04040404050702020202" pitchFamily="82" charset="0"/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2424985" y="3393583"/>
            <a:ext cx="4963733" cy="2361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2253804" y="2817688"/>
            <a:ext cx="5306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Algerian" panose="04020705040A02060702" pitchFamily="82" charset="0"/>
              </a:rPr>
              <a:t>CAROLINA SOLIS</a:t>
            </a:r>
            <a:endParaRPr lang="es-ES" sz="3600" dirty="0">
              <a:latin typeface="Algerian" panose="04020705040A02060702" pitchFamily="82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253805" y="4778062"/>
            <a:ext cx="2228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LA SEÑO DE MÚSICA</a:t>
            </a:r>
          </a:p>
          <a:p>
            <a:r>
              <a:rPr lang="es-ES" dirty="0"/>
              <a:t> </a:t>
            </a:r>
            <a:r>
              <a:rPr lang="es-ES" dirty="0" smtClean="0"/>
              <a:t>             FLORI</a:t>
            </a:r>
            <a:endParaRPr lang="es-ES" dirty="0"/>
          </a:p>
        </p:txBody>
      </p:sp>
      <p:sp>
        <p:nvSpPr>
          <p:cNvPr id="20" name="CuadroTexto 19"/>
          <p:cNvSpPr txBox="1"/>
          <p:nvPr/>
        </p:nvSpPr>
        <p:spPr>
          <a:xfrm>
            <a:off x="6401701" y="4725426"/>
            <a:ext cx="2137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COLEGIO NTRA SRA DE LAS MERCEDES</a:t>
            </a:r>
            <a:endParaRPr lang="es-ES" dirty="0"/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011" y="4093526"/>
            <a:ext cx="1480565" cy="1648204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6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610" y="5111218"/>
            <a:ext cx="1163384" cy="876745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14247">
            <a:off x="1317300" y="833532"/>
            <a:ext cx="746970" cy="63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637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0" y="0"/>
            <a:ext cx="9906000" cy="6858000"/>
            <a:chOff x="0" y="0"/>
            <a:chExt cx="9906000" cy="6858000"/>
          </a:xfrm>
        </p:grpSpPr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906000" cy="6858000"/>
            </a:xfrm>
            <a:prstGeom prst="rect">
              <a:avLst/>
            </a:prstGeom>
          </p:spPr>
        </p:pic>
        <p:sp>
          <p:nvSpPr>
            <p:cNvPr id="9" name="Rectángulo 8"/>
            <p:cNvSpPr/>
            <p:nvPr/>
          </p:nvSpPr>
          <p:spPr>
            <a:xfrm>
              <a:off x="3207895" y="2593298"/>
              <a:ext cx="3327815" cy="2098623"/>
            </a:xfrm>
            <a:prstGeom prst="rect">
              <a:avLst/>
            </a:prstGeom>
            <a:solidFill>
              <a:srgbClr val="FEF1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11" name="CuadroTexto 10"/>
          <p:cNvSpPr txBox="1"/>
          <p:nvPr/>
        </p:nvSpPr>
        <p:spPr>
          <a:xfrm>
            <a:off x="2781838" y="2897746"/>
            <a:ext cx="4494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Forte" panose="03060902040502070203" pitchFamily="66" charset="0"/>
              </a:rPr>
              <a:t>PARA LOS MEJORES DEL AÑO</a:t>
            </a:r>
            <a:endParaRPr lang="es-ES" sz="2400" dirty="0">
              <a:latin typeface="Forte" panose="03060902040502070203" pitchFamily="66" charset="0"/>
            </a:endParaRPr>
          </a:p>
        </p:txBody>
      </p:sp>
      <p:cxnSp>
        <p:nvCxnSpPr>
          <p:cNvPr id="13" name="Conector recto 12"/>
          <p:cNvCxnSpPr/>
          <p:nvPr/>
        </p:nvCxnSpPr>
        <p:spPr>
          <a:xfrm flipV="1">
            <a:off x="3361386" y="3812146"/>
            <a:ext cx="3116687" cy="25758"/>
          </a:xfrm>
          <a:prstGeom prst="line">
            <a:avLst/>
          </a:pr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26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Rectángulo 3"/>
          <p:cNvSpPr/>
          <p:nvPr/>
        </p:nvSpPr>
        <p:spPr>
          <a:xfrm>
            <a:off x="-7765815" y="-3725326"/>
            <a:ext cx="25437630" cy="143086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90782" tIns="95393" rIns="190782" bIns="9539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3757"/>
          </a:p>
        </p:txBody>
      </p:sp>
      <p:sp>
        <p:nvSpPr>
          <p:cNvPr id="5" name="Rectángulo redondeado 4"/>
          <p:cNvSpPr/>
          <p:nvPr/>
        </p:nvSpPr>
        <p:spPr>
          <a:xfrm>
            <a:off x="-6742707" y="-2597150"/>
            <a:ext cx="22838833" cy="120523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6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25547" y="2494300"/>
            <a:ext cx="6933333" cy="693333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116863">
            <a:off x="13872075" y="-3266810"/>
            <a:ext cx="4016993" cy="4016993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-4994276" y="-1998538"/>
            <a:ext cx="19894550" cy="1203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21" dirty="0">
                <a:latin typeface="Lucida Calligraphy" panose="03010101010101010101" pitchFamily="66" charset="0"/>
              </a:rPr>
              <a:t>DIPLOMA  AL MEJOR BAILARIN/A</a:t>
            </a:r>
            <a:endParaRPr lang="es-ES" sz="7221" dirty="0">
              <a:latin typeface="Lucida Calligraphy" panose="03010101010101010101" pitchFamily="66" charset="0"/>
            </a:endParaRPr>
          </a:p>
        </p:txBody>
      </p:sp>
      <p:cxnSp>
        <p:nvCxnSpPr>
          <p:cNvPr id="10" name="Conector recto 9"/>
          <p:cNvCxnSpPr/>
          <p:nvPr/>
        </p:nvCxnSpPr>
        <p:spPr>
          <a:xfrm>
            <a:off x="-2348042" y="2528782"/>
            <a:ext cx="13989697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-59727" y="1293971"/>
            <a:ext cx="11731288" cy="1159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932" dirty="0">
                <a:latin typeface="Algerian" panose="04020705040A02060702" pitchFamily="82" charset="0"/>
              </a:rPr>
              <a:t>A   CAROLINA SOLIS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-889517" y="5458833"/>
            <a:ext cx="5552751" cy="80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622" dirty="0">
                <a:latin typeface="Bahnschrift Light" panose="020B0502040204020203" pitchFamily="34" charset="0"/>
              </a:rPr>
              <a:t>SEÑO DE MÚSICA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8383039" y="5614430"/>
            <a:ext cx="6517237" cy="80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622" dirty="0">
                <a:latin typeface="Bahnschrift Light SemiCondensed" panose="020B0502040204020203" pitchFamily="34" charset="0"/>
              </a:rPr>
              <a:t>CEIP NTRA SRA DE FÁTIMA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2560736" y="8458372"/>
            <a:ext cx="4393682" cy="80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622" dirty="0">
                <a:latin typeface="Castellar" panose="020A0402060406010301" pitchFamily="18" charset="0"/>
              </a:rPr>
              <a:t>CURSO 2020</a:t>
            </a:r>
          </a:p>
        </p:txBody>
      </p:sp>
    </p:spTree>
    <p:extLst>
      <p:ext uri="{BB962C8B-B14F-4D97-AF65-F5344CB8AC3E}">
        <p14:creationId xmlns:p14="http://schemas.microsoft.com/office/powerpoint/2010/main" val="39895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40</Words>
  <Application>Microsoft Office PowerPoint</Application>
  <PresentationFormat>A4 (210 x 297 mm)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4" baseType="lpstr">
      <vt:lpstr>Algerian</vt:lpstr>
      <vt:lpstr>Arial</vt:lpstr>
      <vt:lpstr>Bahnschrift Light</vt:lpstr>
      <vt:lpstr>Bahnschrift Light SemiCondensed</vt:lpstr>
      <vt:lpstr>Calibri</vt:lpstr>
      <vt:lpstr>Calibri Light</vt:lpstr>
      <vt:lpstr>Castellar</vt:lpstr>
      <vt:lpstr>Curlz MT</vt:lpstr>
      <vt:lpstr>Forte</vt:lpstr>
      <vt:lpstr>Lucida Calligraphy</vt:lpstr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tina mur</dc:creator>
  <cp:lastModifiedBy>tina mur</cp:lastModifiedBy>
  <cp:revision>11</cp:revision>
  <dcterms:created xsi:type="dcterms:W3CDTF">2020-08-01T11:37:43Z</dcterms:created>
  <dcterms:modified xsi:type="dcterms:W3CDTF">2020-08-01T18:36:20Z</dcterms:modified>
</cp:coreProperties>
</file>