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8" r:id="rId3"/>
    <p:sldId id="269" r:id="rId4"/>
    <p:sldId id="270" r:id="rId5"/>
    <p:sldId id="26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24F08-1520-4B78-BB98-430666B5C410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A8815-E0D9-4AD7-A790-C369B7F167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28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rosydiruvo/n9fz5lgc3s6k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hlinkClick r:id="rId3"/>
              </a:rPr>
              <a:t>https://padlet.com/rosydiruvo/n9fz5lgc3s6k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59F20-34A5-4BAE-88D4-006CDDACED8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0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3531B-F2AF-41B5-83BC-3EFA3EEAE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A8EBF0-8455-480E-8CAB-04EB855F5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3E5760-E788-43E3-88AC-DA82D0CC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DE9B74-CC7A-4CAD-A411-A2F40E6E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25FD78-3854-4D5A-8E90-FC27F92B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14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E5DE-1B3E-4B75-B689-64DB951C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EDF880-C9E2-4579-997B-2FBA0F187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52579-8F9D-42F4-B653-35E3A084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089A71-739B-4F52-A5C2-CDFD49FF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88806A-BC46-441B-9AB5-D56F448C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97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C0AA31-B124-49BB-9E3B-8EEE98C1F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401150-1E84-46E7-A420-3EF4FD0CA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24123-F77A-493B-99BE-63345455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F0DE66-8F6B-4527-9E77-759DA84F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9C65D6-C313-432D-8FC1-0E9FB801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8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C2827-A16E-4BBF-913C-B8708DE1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2560E8-88F0-4537-9B39-8CB232CAC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671A05-4D97-498A-A80C-00B1CBEC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571FC-7FE2-4C1E-A4C9-7F6FE4EE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0462D8-657C-41E8-BFC7-D6266C4A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2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F579C-DB2E-4A0A-A063-C1E114D6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721947-B876-4AF3-8862-0DD0C80F8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3980D4-D3B7-4249-9823-0F4B8FE1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CF462B-CFCA-4B64-9540-C295DA78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D6D1B7-9B96-42CC-8D8F-04AD050F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27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E124C-76F7-4859-ADEE-B4A1E770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5ADCED-9E68-4621-B417-4D2838380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5DC6D7-53DE-448B-9C9D-77E1CEEA4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3827AE-EE6D-434A-8CFC-8AC3A70B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A6B677-7CBE-461A-9FAC-F8FEC0B6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1F7405-32A1-4C32-8E05-2E66B5A5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8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E6701A-E9C5-4AD8-988F-3BBA79F5C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DE1E6-7950-4B1A-9B5A-0DAD253C4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93E096-D2B9-4880-BF99-E9364BE31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6C7925-D618-40A3-AB88-B54C1B1AC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F655AE-49AE-43E6-8C2D-2511BEFDE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E83090-4778-4EDC-9051-2EDFCF3D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CCF804-1B14-4339-B20E-A4A97E27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51E418-3F2E-44B8-9A2C-50A82E5A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1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B9C31-C9E2-4389-8E96-5815D4F3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8E019B-6348-4818-AAE1-6405343D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539751-1DF7-4493-A23E-195C3EC0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45D342-1EA0-4312-833F-55E2CBCE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CFDB3B-012C-46F9-9A9C-77E45FD0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01AFD4-912F-4DE7-B7F4-C1A94508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66BACA-F925-4BFD-A9FA-400518F5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3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483E1-C2BF-4EEE-9E72-CC124149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2A0740-313C-4601-9DE2-2893C2D97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9FFCA5-5D4E-43A5-A0FB-4196E799A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46D812-04A9-405C-A9C0-DFF6C313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58F7FA-470F-410B-A629-6B1594FC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8CFD67-EB9E-4CD0-A78E-36416676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82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C80CD-0169-4823-BEAA-F71AB91E7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171AD3-07C9-4C68-B3C1-AD525023E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1E4B5D-5605-4C29-99FD-CE764F3CF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6325DF-6EDA-4004-B2E9-4A575FB9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6B9D5F-2762-4888-A902-9FEB5534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B03B66-F042-46FC-9966-68053E66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8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3A4DB8D-7F57-478A-ADC6-36DD4D06D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034B64-138D-4F2C-BA30-184EF6FFF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FD61CA-A6A6-4B12-8B4A-FAB5A5CA0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0738B-0C78-4013-8580-B6418872EBF9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C0ED69-33E2-4090-8F20-F93C3DD73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9E803E-5EBA-40E8-B885-397705A31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E7A10-D642-419D-A8E7-977275F0A9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46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hyperlink" Target="https://learningapps.org/77045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hyperlink" Target="https://wordwall.net/resource/343898/daily-routin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50A36218-6A6E-452D-8BAB-F6A977479181}"/>
              </a:ext>
            </a:extLst>
          </p:cNvPr>
          <p:cNvGrpSpPr/>
          <p:nvPr/>
        </p:nvGrpSpPr>
        <p:grpSpPr>
          <a:xfrm>
            <a:off x="3116494" y="1021816"/>
            <a:ext cx="5959012" cy="4530903"/>
            <a:chOff x="3116494" y="1021816"/>
            <a:chExt cx="5959012" cy="4530903"/>
          </a:xfr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" name="Estrella: 5 puntas 2">
              <a:extLst>
                <a:ext uri="{FF2B5EF4-FFF2-40B4-BE49-F238E27FC236}">
                  <a16:creationId xmlns:a16="http://schemas.microsoft.com/office/drawing/2014/main" id="{38782241-0D57-44CE-90FB-F4935FE12268}"/>
                </a:ext>
              </a:extLst>
            </p:cNvPr>
            <p:cNvSpPr/>
            <p:nvPr/>
          </p:nvSpPr>
          <p:spPr>
            <a:xfrm>
              <a:off x="3116494" y="1021816"/>
              <a:ext cx="5959012" cy="4530903"/>
            </a:xfrm>
            <a:prstGeom prst="star5">
              <a:avLst/>
            </a:prstGeom>
            <a:grpFill/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59978AE-EEE2-4FE2-9098-EB56F4DB823D}"/>
                </a:ext>
              </a:extLst>
            </p:cNvPr>
            <p:cNvSpPr txBox="1"/>
            <p:nvPr/>
          </p:nvSpPr>
          <p:spPr>
            <a:xfrm>
              <a:off x="4349496" y="2663323"/>
              <a:ext cx="34930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>
                  <a:latin typeface="orange juice" panose="02000000000000000000" pitchFamily="2" charset="0"/>
                </a:rPr>
                <a:t>DAILY</a:t>
              </a:r>
            </a:p>
            <a:p>
              <a:pPr algn="ctr"/>
              <a:r>
                <a:rPr lang="en-GB" sz="4000">
                  <a:latin typeface="orange juice" panose="02000000000000000000" pitchFamily="2" charset="0"/>
                </a:rPr>
                <a:t> ROUTINES</a:t>
              </a: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BFC23F5C-38F5-4ABF-A0FA-6ED6A070E702}"/>
              </a:ext>
            </a:extLst>
          </p:cNvPr>
          <p:cNvGrpSpPr/>
          <p:nvPr/>
        </p:nvGrpSpPr>
        <p:grpSpPr>
          <a:xfrm>
            <a:off x="1280965" y="1997839"/>
            <a:ext cx="2452030" cy="954107"/>
            <a:chOff x="1308397" y="2013735"/>
            <a:chExt cx="2452030" cy="954107"/>
          </a:xfrm>
          <a:solidFill>
            <a:srgbClr val="FFFFCC"/>
          </a:solidFill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04B396BA-D642-4B1D-85B9-DE73C71E4505}"/>
                </a:ext>
              </a:extLst>
            </p:cNvPr>
            <p:cNvSpPr/>
            <p:nvPr/>
          </p:nvSpPr>
          <p:spPr>
            <a:xfrm>
              <a:off x="1308397" y="2013735"/>
              <a:ext cx="2452030" cy="954107"/>
            </a:xfrm>
            <a:prstGeom prst="ellipse">
              <a:avLst/>
            </a:prstGeom>
            <a:grpFill/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D0C063A7-C911-4F92-856C-4C298EC4E11D}"/>
                </a:ext>
              </a:extLst>
            </p:cNvPr>
            <p:cNvSpPr txBox="1"/>
            <p:nvPr/>
          </p:nvSpPr>
          <p:spPr>
            <a:xfrm>
              <a:off x="1308397" y="2208575"/>
              <a:ext cx="245203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>
                  <a:latin typeface="orange juice" panose="02000000000000000000" pitchFamily="2" charset="0"/>
                  <a:hlinkClick r:id="rId3" action="ppaction://hlinksldjump"/>
                </a:rPr>
                <a:t>Speaking</a:t>
              </a:r>
              <a:endParaRPr lang="en-GB" sz="3200" dirty="0">
                <a:latin typeface="orange juice" panose="02000000000000000000" pitchFamily="2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4F2C6A81-1947-4B75-BA44-45925AF92330}"/>
              </a:ext>
            </a:extLst>
          </p:cNvPr>
          <p:cNvGrpSpPr/>
          <p:nvPr/>
        </p:nvGrpSpPr>
        <p:grpSpPr>
          <a:xfrm>
            <a:off x="4869985" y="218697"/>
            <a:ext cx="2452030" cy="954107"/>
            <a:chOff x="1308397" y="2013735"/>
            <a:chExt cx="2452030" cy="954107"/>
          </a:xfrm>
          <a:solidFill>
            <a:srgbClr val="FFFFCC"/>
          </a:solidFill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06AE4A9C-3968-4360-9494-6C92EB731ACA}"/>
                </a:ext>
              </a:extLst>
            </p:cNvPr>
            <p:cNvSpPr/>
            <p:nvPr/>
          </p:nvSpPr>
          <p:spPr>
            <a:xfrm>
              <a:off x="1308397" y="2013735"/>
              <a:ext cx="2452030" cy="954107"/>
            </a:xfrm>
            <a:prstGeom prst="ellipse">
              <a:avLst/>
            </a:prstGeom>
            <a:grpFill/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769668D6-922D-4851-80B1-201753170ABD}"/>
                </a:ext>
              </a:extLst>
            </p:cNvPr>
            <p:cNvSpPr txBox="1"/>
            <p:nvPr/>
          </p:nvSpPr>
          <p:spPr>
            <a:xfrm>
              <a:off x="1308397" y="2208575"/>
              <a:ext cx="245203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err="1">
                  <a:latin typeface="orange juice" panose="02000000000000000000" pitchFamily="2" charset="0"/>
                  <a:hlinkClick r:id="rId4"/>
                </a:rPr>
                <a:t>Wordwall</a:t>
              </a:r>
              <a:endParaRPr lang="en-GB" sz="3200" dirty="0">
                <a:latin typeface="orange juice" panose="02000000000000000000" pitchFamily="2" charset="0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E6D93C9-4B08-41E1-AD63-D2A186EA5732}"/>
              </a:ext>
            </a:extLst>
          </p:cNvPr>
          <p:cNvGrpSpPr/>
          <p:nvPr/>
        </p:nvGrpSpPr>
        <p:grpSpPr>
          <a:xfrm>
            <a:off x="3116631" y="5421945"/>
            <a:ext cx="2452030" cy="954107"/>
            <a:chOff x="1308397" y="2013735"/>
            <a:chExt cx="2452030" cy="954107"/>
          </a:xfrm>
          <a:solidFill>
            <a:srgbClr val="FFFFCC"/>
          </a:solidFill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C2E81292-4752-458C-9837-942861C4D7E4}"/>
                </a:ext>
              </a:extLst>
            </p:cNvPr>
            <p:cNvSpPr/>
            <p:nvPr/>
          </p:nvSpPr>
          <p:spPr>
            <a:xfrm>
              <a:off x="1308397" y="2013735"/>
              <a:ext cx="2452030" cy="954107"/>
            </a:xfrm>
            <a:prstGeom prst="ellipse">
              <a:avLst/>
            </a:prstGeom>
            <a:grpFill/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93CCEF3A-7DA9-4920-9C4E-6081FD133E92}"/>
                </a:ext>
              </a:extLst>
            </p:cNvPr>
            <p:cNvSpPr txBox="1"/>
            <p:nvPr/>
          </p:nvSpPr>
          <p:spPr>
            <a:xfrm>
              <a:off x="1308397" y="2208575"/>
              <a:ext cx="245203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>
                  <a:latin typeface="orange juice" panose="02000000000000000000" pitchFamily="2" charset="0"/>
                  <a:hlinkClick r:id="rId5" action="ppaction://hlinksldjump"/>
                </a:rPr>
                <a:t>Reading</a:t>
              </a:r>
              <a:endParaRPr lang="en-GB" sz="3200" dirty="0">
                <a:latin typeface="orange juice" panose="02000000000000000000" pitchFamily="2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5CEC6E5-A2DF-4482-BDED-760E39FD956A}"/>
              </a:ext>
            </a:extLst>
          </p:cNvPr>
          <p:cNvGrpSpPr/>
          <p:nvPr/>
        </p:nvGrpSpPr>
        <p:grpSpPr>
          <a:xfrm>
            <a:off x="6950588" y="5432118"/>
            <a:ext cx="2452030" cy="954107"/>
            <a:chOff x="1308397" y="2013735"/>
            <a:chExt cx="2452030" cy="954107"/>
          </a:xfrm>
          <a:solidFill>
            <a:srgbClr val="FFFFCC"/>
          </a:solidFill>
        </p:grpSpPr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DF0B466C-9184-42E8-899E-0892BCB927A0}"/>
                </a:ext>
              </a:extLst>
            </p:cNvPr>
            <p:cNvSpPr/>
            <p:nvPr/>
          </p:nvSpPr>
          <p:spPr>
            <a:xfrm>
              <a:off x="1308397" y="2013735"/>
              <a:ext cx="2452030" cy="954107"/>
            </a:xfrm>
            <a:prstGeom prst="ellipse">
              <a:avLst/>
            </a:prstGeom>
            <a:grpFill/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6BFB916C-8105-4CB7-897E-6A8D0F5FFD3E}"/>
                </a:ext>
              </a:extLst>
            </p:cNvPr>
            <p:cNvSpPr txBox="1"/>
            <p:nvPr/>
          </p:nvSpPr>
          <p:spPr>
            <a:xfrm>
              <a:off x="1308397" y="2208575"/>
              <a:ext cx="245203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>
                  <a:latin typeface="orange juice" panose="02000000000000000000" pitchFamily="2" charset="0"/>
                  <a:hlinkClick r:id="rId6" action="ppaction://hlinksldjump"/>
                </a:rPr>
                <a:t>Writing</a:t>
              </a:r>
              <a:endParaRPr lang="en-GB" sz="3200" dirty="0">
                <a:latin typeface="orange juice" panose="02000000000000000000" pitchFamily="2" charset="0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6A2F34F5-0488-408B-8523-75CAE02C7794}"/>
              </a:ext>
            </a:extLst>
          </p:cNvPr>
          <p:cNvGrpSpPr/>
          <p:nvPr/>
        </p:nvGrpSpPr>
        <p:grpSpPr>
          <a:xfrm>
            <a:off x="8459005" y="2008012"/>
            <a:ext cx="2452030" cy="954107"/>
            <a:chOff x="1308397" y="2013735"/>
            <a:chExt cx="2452030" cy="954107"/>
          </a:xfrm>
          <a:solidFill>
            <a:srgbClr val="FFFFCC"/>
          </a:solidFill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5AB3D50F-79C6-4217-8602-E5773469B3FA}"/>
                </a:ext>
              </a:extLst>
            </p:cNvPr>
            <p:cNvSpPr/>
            <p:nvPr/>
          </p:nvSpPr>
          <p:spPr>
            <a:xfrm>
              <a:off x="1308397" y="2013735"/>
              <a:ext cx="2452030" cy="954107"/>
            </a:xfrm>
            <a:prstGeom prst="ellipse">
              <a:avLst/>
            </a:prstGeom>
            <a:grpFill/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DC5E6E9F-C00C-4535-8862-D3DE7E867353}"/>
                </a:ext>
              </a:extLst>
            </p:cNvPr>
            <p:cNvSpPr txBox="1"/>
            <p:nvPr/>
          </p:nvSpPr>
          <p:spPr>
            <a:xfrm>
              <a:off x="1308397" y="2208575"/>
              <a:ext cx="2452030" cy="58477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>
                  <a:latin typeface="orange juice" panose="02000000000000000000" pitchFamily="2" charset="0"/>
                  <a:hlinkClick r:id="rId7"/>
                </a:rPr>
                <a:t>Listening</a:t>
              </a:r>
              <a:endParaRPr lang="en-GB" sz="3200" dirty="0">
                <a:latin typeface="orange juice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22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7BF86-9517-43C6-B0A7-4558E8D2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9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7200" dirty="0">
                <a:latin typeface="orange juice" panose="02000000000000000000" pitchFamily="2" charset="0"/>
              </a:rPr>
              <a:t>Reading</a:t>
            </a:r>
          </a:p>
        </p:txBody>
      </p:sp>
      <p:pic>
        <p:nvPicPr>
          <p:cNvPr id="6" name="Imagen 5" descr="Captura de pantalla de un celular con texto&#10;&#10;Descripción generada automáticamente">
            <a:extLst>
              <a:ext uri="{FF2B5EF4-FFF2-40B4-BE49-F238E27FC236}">
                <a16:creationId xmlns:a16="http://schemas.microsoft.com/office/drawing/2014/main" id="{4E615807-B980-452E-96D6-2B9F7FCB3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157" y="1286125"/>
            <a:ext cx="9626886" cy="502567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BA83F296-61F9-47E0-A78E-37BBAFC740D9}"/>
              </a:ext>
            </a:extLst>
          </p:cNvPr>
          <p:cNvGrpSpPr/>
          <p:nvPr/>
        </p:nvGrpSpPr>
        <p:grpSpPr>
          <a:xfrm>
            <a:off x="9334928" y="182562"/>
            <a:ext cx="2578814" cy="1156432"/>
            <a:chOff x="9334928" y="182562"/>
            <a:chExt cx="2578814" cy="1156432"/>
          </a:xfrm>
        </p:grpSpPr>
        <p:sp>
          <p:nvSpPr>
            <p:cNvPr id="7" name="Flecha: a la derecha 6">
              <a:extLst>
                <a:ext uri="{FF2B5EF4-FFF2-40B4-BE49-F238E27FC236}">
                  <a16:creationId xmlns:a16="http://schemas.microsoft.com/office/drawing/2014/main" id="{4F2903B7-DE2F-48AD-8612-F2E1939E4E56}"/>
                </a:ext>
              </a:extLst>
            </p:cNvPr>
            <p:cNvSpPr/>
            <p:nvPr/>
          </p:nvSpPr>
          <p:spPr>
            <a:xfrm>
              <a:off x="9334928" y="182562"/>
              <a:ext cx="2578814" cy="1156432"/>
            </a:xfrm>
            <a:prstGeom prst="rightArrow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4A80C77-690B-4810-931F-C09D2B08C021}"/>
                </a:ext>
              </a:extLst>
            </p:cNvPr>
            <p:cNvSpPr txBox="1"/>
            <p:nvPr/>
          </p:nvSpPr>
          <p:spPr>
            <a:xfrm>
              <a:off x="9425684" y="499168"/>
              <a:ext cx="20856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i="1" dirty="0">
                  <a:latin typeface="Go Banana" pitchFamily="2" charset="0"/>
                  <a:hlinkClick r:id="rId3" action="ppaction://hlinksldjump"/>
                </a:rPr>
                <a:t>QUESTIONS</a:t>
              </a:r>
              <a:endParaRPr lang="es-ES" sz="2800" i="1" dirty="0">
                <a:latin typeface="Go Banana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197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EEAC0315-1CF7-4819-BD9F-D83EF2F8B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0575" y="144055"/>
            <a:ext cx="8907695" cy="6253146"/>
          </a:xfrm>
          <a:prstGeom prst="rect">
            <a:avLst/>
          </a:prstGeom>
        </p:spPr>
      </p:pic>
      <p:sp>
        <p:nvSpPr>
          <p:cNvPr id="9" name="Botón de acción: ir a inicio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C50B0BA-CD8B-4A37-A5F8-29477142C7DE}"/>
              </a:ext>
            </a:extLst>
          </p:cNvPr>
          <p:cNvSpPr/>
          <p:nvPr/>
        </p:nvSpPr>
        <p:spPr>
          <a:xfrm>
            <a:off x="10952252" y="144055"/>
            <a:ext cx="965770" cy="770345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05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327D7-F544-4E4C-AAD2-CD6AC2E9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8000" dirty="0" err="1">
                <a:latin typeface="orange juice" panose="02000000000000000000" pitchFamily="2" charset="0"/>
              </a:rPr>
              <a:t>Writing</a:t>
            </a:r>
            <a:endParaRPr lang="es-ES" sz="8000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FD98F4CC-A02D-458A-97C5-AD56F13C0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3172" y="1808251"/>
            <a:ext cx="9318661" cy="4407613"/>
          </a:xfrm>
          <a:prstGeom prst="rect">
            <a:avLst/>
          </a:prstGeom>
        </p:spPr>
      </p:pic>
      <p:sp>
        <p:nvSpPr>
          <p:cNvPr id="7" name="Botón de acción: ir a inicio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002D170-D505-4771-925B-838BFAF75B8C}"/>
              </a:ext>
            </a:extLst>
          </p:cNvPr>
          <p:cNvSpPr/>
          <p:nvPr/>
        </p:nvSpPr>
        <p:spPr>
          <a:xfrm>
            <a:off x="11163300" y="365125"/>
            <a:ext cx="878012" cy="806129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53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BFB6C5D-6D4E-4090-927F-485B85CB0BC8}"/>
              </a:ext>
            </a:extLst>
          </p:cNvPr>
          <p:cNvSpPr/>
          <p:nvPr/>
        </p:nvSpPr>
        <p:spPr>
          <a:xfrm>
            <a:off x="4787757" y="2856216"/>
            <a:ext cx="3657600" cy="1109609"/>
          </a:xfrm>
          <a:prstGeom prst="roundRect">
            <a:avLst/>
          </a:prstGeom>
          <a:solidFill>
            <a:srgbClr val="FF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2AABCB7-CC44-4C43-9FF9-F254661F58F4}"/>
              </a:ext>
            </a:extLst>
          </p:cNvPr>
          <p:cNvSpPr txBox="1"/>
          <p:nvPr/>
        </p:nvSpPr>
        <p:spPr>
          <a:xfrm>
            <a:off x="5003515" y="3105834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err="1">
                <a:latin typeface="MV Boli" panose="02000500030200090000" pitchFamily="2" charset="0"/>
                <a:cs typeface="MV Boli" panose="02000500030200090000" pitchFamily="2" charset="0"/>
              </a:rPr>
              <a:t>Daily</a:t>
            </a:r>
            <a:r>
              <a:rPr lang="es-ES" sz="36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3600" dirty="0" err="1">
                <a:latin typeface="MV Boli" panose="02000500030200090000" pitchFamily="2" charset="0"/>
                <a:cs typeface="MV Boli" panose="02000500030200090000" pitchFamily="2" charset="0"/>
              </a:rPr>
              <a:t>routines</a:t>
            </a:r>
            <a:endParaRPr lang="es-ES" sz="3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D957F00-9BC0-40C3-B860-2E9BABBDF8C5}"/>
              </a:ext>
            </a:extLst>
          </p:cNvPr>
          <p:cNvGrpSpPr/>
          <p:nvPr/>
        </p:nvGrpSpPr>
        <p:grpSpPr>
          <a:xfrm>
            <a:off x="263705" y="435573"/>
            <a:ext cx="3328826" cy="1664414"/>
            <a:chOff x="1592495" y="978343"/>
            <a:chExt cx="3328826" cy="1664414"/>
          </a:xfrm>
        </p:grpSpPr>
        <p:sp>
          <p:nvSpPr>
            <p:cNvPr id="5" name="Bocadillo: ovalado 4">
              <a:extLst>
                <a:ext uri="{FF2B5EF4-FFF2-40B4-BE49-F238E27FC236}">
                  <a16:creationId xmlns:a16="http://schemas.microsoft.com/office/drawing/2014/main" id="{AEB5F4B6-5C47-4062-81F4-C8D1814B8E3D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63426"/>
                <a:gd name="adj2" fmla="val 7299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6367A05-1828-4902-8BC3-4D9F4F610446}"/>
                </a:ext>
              </a:extLst>
            </p:cNvPr>
            <p:cNvSpPr txBox="1"/>
            <p:nvPr/>
          </p:nvSpPr>
          <p:spPr>
            <a:xfrm>
              <a:off x="2316823" y="1395051"/>
              <a:ext cx="23527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Go Banana" pitchFamily="2" charset="0"/>
                </a:rPr>
                <a:t>At </a:t>
              </a:r>
              <a:r>
                <a:rPr lang="es-ES" sz="2400" dirty="0" err="1">
                  <a:latin typeface="Go Banana" pitchFamily="2" charset="0"/>
                </a:rPr>
                <a:t>what</a:t>
              </a:r>
              <a:r>
                <a:rPr lang="es-ES" sz="2400" dirty="0">
                  <a:latin typeface="Go Banana" pitchFamily="2" charset="0"/>
                </a:rPr>
                <a:t> time 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wake</a:t>
              </a:r>
              <a:r>
                <a:rPr lang="es-ES" sz="2400" dirty="0">
                  <a:latin typeface="Go Banana" pitchFamily="2" charset="0"/>
                </a:rPr>
                <a:t> up?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BC90791C-CE35-43D6-AFE5-3824948CF98C}"/>
              </a:ext>
            </a:extLst>
          </p:cNvPr>
          <p:cNvGrpSpPr/>
          <p:nvPr/>
        </p:nvGrpSpPr>
        <p:grpSpPr>
          <a:xfrm>
            <a:off x="7659384" y="437877"/>
            <a:ext cx="3328826" cy="1664414"/>
            <a:chOff x="1592495" y="978343"/>
            <a:chExt cx="3328826" cy="1664414"/>
          </a:xfrm>
        </p:grpSpPr>
        <p:sp>
          <p:nvSpPr>
            <p:cNvPr id="11" name="Bocadillo: ovalado 10">
              <a:extLst>
                <a:ext uri="{FF2B5EF4-FFF2-40B4-BE49-F238E27FC236}">
                  <a16:creationId xmlns:a16="http://schemas.microsoft.com/office/drawing/2014/main" id="{2CA3E2F8-30D9-4E66-A4C8-63F32A46DA84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-32561"/>
                <a:gd name="adj2" fmla="val 6990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B706DD00-CCA6-45F8-BFC7-DF7E8CE28331}"/>
                </a:ext>
              </a:extLst>
            </p:cNvPr>
            <p:cNvSpPr txBox="1"/>
            <p:nvPr/>
          </p:nvSpPr>
          <p:spPr>
            <a:xfrm>
              <a:off x="2080517" y="1395051"/>
              <a:ext cx="23527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err="1">
                  <a:latin typeface="Go Banana" pitchFamily="2" charset="0"/>
                </a:rPr>
                <a:t>What</a:t>
              </a:r>
              <a:r>
                <a:rPr lang="es-ES" sz="2400" dirty="0">
                  <a:latin typeface="Go Banana" pitchFamily="2" charset="0"/>
                </a:rPr>
                <a:t> 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do in </a:t>
              </a:r>
              <a:r>
                <a:rPr lang="es-ES" sz="2400" dirty="0" err="1">
                  <a:latin typeface="Go Banana" pitchFamily="2" charset="0"/>
                </a:rPr>
                <a:t>the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weekends</a:t>
              </a:r>
              <a:r>
                <a:rPr lang="es-ES" sz="2400" dirty="0">
                  <a:latin typeface="Go Banana" pitchFamily="2" charset="0"/>
                </a:rPr>
                <a:t>?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35807A66-8217-41AD-8603-6336DDA160EA}"/>
              </a:ext>
            </a:extLst>
          </p:cNvPr>
          <p:cNvGrpSpPr/>
          <p:nvPr/>
        </p:nvGrpSpPr>
        <p:grpSpPr>
          <a:xfrm>
            <a:off x="722139" y="4698129"/>
            <a:ext cx="3328826" cy="1664414"/>
            <a:chOff x="1592495" y="978343"/>
            <a:chExt cx="3328826" cy="1664414"/>
          </a:xfrm>
        </p:grpSpPr>
        <p:sp>
          <p:nvSpPr>
            <p:cNvPr id="14" name="Bocadillo: ovalado 13">
              <a:extLst>
                <a:ext uri="{FF2B5EF4-FFF2-40B4-BE49-F238E27FC236}">
                  <a16:creationId xmlns:a16="http://schemas.microsoft.com/office/drawing/2014/main" id="{536C6672-048A-4603-B2E9-F662725CB414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53858"/>
                <a:gd name="adj2" fmla="val -535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18DDCA2-A000-4677-A529-5D207039A7A6}"/>
                </a:ext>
              </a:extLst>
            </p:cNvPr>
            <p:cNvSpPr txBox="1"/>
            <p:nvPr/>
          </p:nvSpPr>
          <p:spPr>
            <a:xfrm>
              <a:off x="1949521" y="1395051"/>
              <a:ext cx="2614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 err="1">
                  <a:latin typeface="Go Banana" pitchFamily="2" charset="0"/>
                </a:rPr>
                <a:t>What</a:t>
              </a:r>
              <a:r>
                <a:rPr lang="es-ES" sz="2400" dirty="0">
                  <a:latin typeface="Go Banana" pitchFamily="2" charset="0"/>
                </a:rPr>
                <a:t> 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normally</a:t>
              </a:r>
              <a:r>
                <a:rPr lang="es-ES" sz="2400" dirty="0">
                  <a:latin typeface="Go Banana" pitchFamily="2" charset="0"/>
                </a:rPr>
                <a:t> do at 7pm?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67EF7B9-7B96-4FAD-BEB7-416562C23AE4}"/>
              </a:ext>
            </a:extLst>
          </p:cNvPr>
          <p:cNvGrpSpPr/>
          <p:nvPr/>
        </p:nvGrpSpPr>
        <p:grpSpPr>
          <a:xfrm>
            <a:off x="8126857" y="4364065"/>
            <a:ext cx="3811713" cy="2033109"/>
            <a:chOff x="1592495" y="978343"/>
            <a:chExt cx="3328826" cy="1664414"/>
          </a:xfrm>
        </p:grpSpPr>
        <p:sp>
          <p:nvSpPr>
            <p:cNvPr id="17" name="Bocadillo: ovalado 16">
              <a:extLst>
                <a:ext uri="{FF2B5EF4-FFF2-40B4-BE49-F238E27FC236}">
                  <a16:creationId xmlns:a16="http://schemas.microsoft.com/office/drawing/2014/main" id="{C5FB88DF-1CBB-4053-8E2B-26E5A5F8AE97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-45092"/>
                <a:gd name="adj2" fmla="val -5170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DDBB7FF-C7D4-4E89-A5E7-38709550DEA2}"/>
                </a:ext>
              </a:extLst>
            </p:cNvPr>
            <p:cNvSpPr txBox="1"/>
            <p:nvPr/>
          </p:nvSpPr>
          <p:spPr>
            <a:xfrm>
              <a:off x="1774079" y="1470399"/>
              <a:ext cx="3147242" cy="680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Go Banana" pitchFamily="2" charset="0"/>
                </a:rPr>
                <a:t>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usually</a:t>
              </a:r>
              <a:r>
                <a:rPr lang="es-ES" sz="2400" dirty="0">
                  <a:latin typeface="Go Banana" pitchFamily="2" charset="0"/>
                </a:rPr>
                <a:t> do </a:t>
              </a:r>
              <a:r>
                <a:rPr lang="es-ES" sz="2400" dirty="0" err="1">
                  <a:latin typeface="Go Banana" pitchFamily="2" charset="0"/>
                </a:rPr>
                <a:t>homework</a:t>
              </a:r>
              <a:r>
                <a:rPr lang="es-ES" sz="2400" dirty="0">
                  <a:latin typeface="Go Banana" pitchFamily="2" charset="0"/>
                </a:rPr>
                <a:t> in </a:t>
              </a:r>
              <a:r>
                <a:rPr lang="es-ES" sz="2400" dirty="0" err="1">
                  <a:latin typeface="Go Banana" pitchFamily="2" charset="0"/>
                </a:rPr>
                <a:t>the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afternoon</a:t>
              </a:r>
              <a:r>
                <a:rPr lang="es-ES" sz="2400" dirty="0">
                  <a:latin typeface="Go Banana" pitchFamily="2" charset="0"/>
                </a:rPr>
                <a:t>?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DF48FF91-8F78-4D50-9E42-0D14F60CFF91}"/>
              </a:ext>
            </a:extLst>
          </p:cNvPr>
          <p:cNvGrpSpPr/>
          <p:nvPr/>
        </p:nvGrpSpPr>
        <p:grpSpPr>
          <a:xfrm>
            <a:off x="8763856" y="2301411"/>
            <a:ext cx="3328826" cy="1664414"/>
            <a:chOff x="1592495" y="978343"/>
            <a:chExt cx="3328826" cy="1664414"/>
          </a:xfrm>
        </p:grpSpPr>
        <p:sp>
          <p:nvSpPr>
            <p:cNvPr id="20" name="Bocadillo: ovalado 19">
              <a:extLst>
                <a:ext uri="{FF2B5EF4-FFF2-40B4-BE49-F238E27FC236}">
                  <a16:creationId xmlns:a16="http://schemas.microsoft.com/office/drawing/2014/main" id="{C5552FC9-004A-48B2-99A1-641F1E111040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-54475"/>
                <a:gd name="adj2" fmla="val 2361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F96B225B-DC5E-40F1-9E67-AFF4A6EE94EC}"/>
                </a:ext>
              </a:extLst>
            </p:cNvPr>
            <p:cNvSpPr txBox="1"/>
            <p:nvPr/>
          </p:nvSpPr>
          <p:spPr>
            <a:xfrm>
              <a:off x="2152436" y="1405577"/>
              <a:ext cx="23527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Go Banana" pitchFamily="2" charset="0"/>
                </a:rPr>
                <a:t>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always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brush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your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teeth</a:t>
              </a:r>
              <a:r>
                <a:rPr lang="es-ES" sz="2400" dirty="0">
                  <a:latin typeface="Go Banana" pitchFamily="2" charset="0"/>
                </a:rPr>
                <a:t>?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BC20318C-702D-4ADC-8F6E-E7F679FBFB93}"/>
              </a:ext>
            </a:extLst>
          </p:cNvPr>
          <p:cNvGrpSpPr/>
          <p:nvPr/>
        </p:nvGrpSpPr>
        <p:grpSpPr>
          <a:xfrm>
            <a:off x="515421" y="2311936"/>
            <a:ext cx="3328826" cy="1664414"/>
            <a:chOff x="1592495" y="978343"/>
            <a:chExt cx="3328826" cy="1664414"/>
          </a:xfrm>
        </p:grpSpPr>
        <p:sp>
          <p:nvSpPr>
            <p:cNvPr id="23" name="Bocadillo: ovalado 22">
              <a:extLst>
                <a:ext uri="{FF2B5EF4-FFF2-40B4-BE49-F238E27FC236}">
                  <a16:creationId xmlns:a16="http://schemas.microsoft.com/office/drawing/2014/main" id="{933DAF53-B0C1-4993-92AF-F78DB1207165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71451"/>
                <a:gd name="adj2" fmla="val 2854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CF5AFC2B-2ED1-4514-AEB2-BB7DF49B6F04}"/>
                </a:ext>
              </a:extLst>
            </p:cNvPr>
            <p:cNvSpPr txBox="1"/>
            <p:nvPr/>
          </p:nvSpPr>
          <p:spPr>
            <a:xfrm>
              <a:off x="2001748" y="1395051"/>
              <a:ext cx="26678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Go Banana" pitchFamily="2" charset="0"/>
                </a:rPr>
                <a:t>At </a:t>
              </a:r>
              <a:r>
                <a:rPr lang="es-ES" sz="2400" dirty="0" err="1">
                  <a:latin typeface="Go Banana" pitchFamily="2" charset="0"/>
                </a:rPr>
                <a:t>what</a:t>
              </a:r>
              <a:r>
                <a:rPr lang="es-ES" sz="2400" dirty="0">
                  <a:latin typeface="Go Banana" pitchFamily="2" charset="0"/>
                </a:rPr>
                <a:t> time 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have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breakfast</a:t>
              </a:r>
              <a:r>
                <a:rPr lang="es-ES" sz="2400" dirty="0">
                  <a:latin typeface="Go Banana" pitchFamily="2" charset="0"/>
                </a:rPr>
                <a:t>?</a:t>
              </a:r>
            </a:p>
          </p:txBody>
        </p:sp>
      </p:grpSp>
      <p:sp>
        <p:nvSpPr>
          <p:cNvPr id="2" name="Botón de acción: ir a inicio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4505BB-820A-4FC6-866D-473E3775EEAE}"/>
              </a:ext>
            </a:extLst>
          </p:cNvPr>
          <p:cNvSpPr/>
          <p:nvPr/>
        </p:nvSpPr>
        <p:spPr>
          <a:xfrm>
            <a:off x="11125200" y="104775"/>
            <a:ext cx="967482" cy="957108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5C92CAA3-A7D9-4F6B-87CB-8ABDCBCEF538}"/>
              </a:ext>
            </a:extLst>
          </p:cNvPr>
          <p:cNvGrpSpPr/>
          <p:nvPr/>
        </p:nvGrpSpPr>
        <p:grpSpPr>
          <a:xfrm>
            <a:off x="4441005" y="4556588"/>
            <a:ext cx="3328826" cy="1840586"/>
            <a:chOff x="1592495" y="978343"/>
            <a:chExt cx="3328826" cy="1664414"/>
          </a:xfrm>
        </p:grpSpPr>
        <p:sp>
          <p:nvSpPr>
            <p:cNvPr id="26" name="Bocadillo: ovalado 25">
              <a:extLst>
                <a:ext uri="{FF2B5EF4-FFF2-40B4-BE49-F238E27FC236}">
                  <a16:creationId xmlns:a16="http://schemas.microsoft.com/office/drawing/2014/main" id="{DB31149A-99B2-4D6B-AF71-3DC5A5FA9F9C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17130"/>
                <a:gd name="adj2" fmla="val -69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EBFE1DA3-F36A-4E20-B950-79A828BAF021}"/>
                </a:ext>
              </a:extLst>
            </p:cNvPr>
            <p:cNvSpPr txBox="1"/>
            <p:nvPr/>
          </p:nvSpPr>
          <p:spPr>
            <a:xfrm>
              <a:off x="1949521" y="1395051"/>
              <a:ext cx="2614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Go Banana" pitchFamily="2" charset="0"/>
                </a:rPr>
                <a:t>At </a:t>
              </a:r>
              <a:r>
                <a:rPr lang="es-ES" sz="2400" dirty="0" err="1">
                  <a:latin typeface="Go Banana" pitchFamily="2" charset="0"/>
                </a:rPr>
                <a:t>what</a:t>
              </a:r>
              <a:r>
                <a:rPr lang="es-ES" sz="2400" dirty="0">
                  <a:latin typeface="Go Banana" pitchFamily="2" charset="0"/>
                </a:rPr>
                <a:t> time 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have</a:t>
              </a:r>
              <a:r>
                <a:rPr lang="es-ES" sz="2400" dirty="0">
                  <a:latin typeface="Go Banana" pitchFamily="2" charset="0"/>
                </a:rPr>
                <a:t> lunch?</a:t>
              </a: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9B32C4F9-251C-484C-80B1-B134D3F944FA}"/>
              </a:ext>
            </a:extLst>
          </p:cNvPr>
          <p:cNvGrpSpPr/>
          <p:nvPr/>
        </p:nvGrpSpPr>
        <p:grpSpPr>
          <a:xfrm>
            <a:off x="4212783" y="472725"/>
            <a:ext cx="3328826" cy="1664414"/>
            <a:chOff x="1592495" y="978343"/>
            <a:chExt cx="3328826" cy="1664414"/>
          </a:xfrm>
        </p:grpSpPr>
        <p:sp>
          <p:nvSpPr>
            <p:cNvPr id="29" name="Bocadillo: ovalado 28">
              <a:extLst>
                <a:ext uri="{FF2B5EF4-FFF2-40B4-BE49-F238E27FC236}">
                  <a16:creationId xmlns:a16="http://schemas.microsoft.com/office/drawing/2014/main" id="{AA9E47D4-A421-4648-A6C1-BAADDD3AFDF1}"/>
                </a:ext>
              </a:extLst>
            </p:cNvPr>
            <p:cNvSpPr/>
            <p:nvPr/>
          </p:nvSpPr>
          <p:spPr>
            <a:xfrm>
              <a:off x="1592495" y="978343"/>
              <a:ext cx="3328826" cy="1664414"/>
            </a:xfrm>
            <a:prstGeom prst="wedgeEllipseCallout">
              <a:avLst>
                <a:gd name="adj1" fmla="val 18673"/>
                <a:gd name="adj2" fmla="val 8225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9C1C57EA-974A-40FB-B2EF-BCCD63BF5DA4}"/>
                </a:ext>
              </a:extLst>
            </p:cNvPr>
            <p:cNvSpPr txBox="1"/>
            <p:nvPr/>
          </p:nvSpPr>
          <p:spPr>
            <a:xfrm>
              <a:off x="2316823" y="1395051"/>
              <a:ext cx="23527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Go Banana" pitchFamily="2" charset="0"/>
                </a:rPr>
                <a:t>Do </a:t>
              </a:r>
              <a:r>
                <a:rPr lang="es-ES" sz="2400" dirty="0" err="1">
                  <a:latin typeface="Go Banana" pitchFamily="2" charset="0"/>
                </a:rPr>
                <a:t>you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often</a:t>
              </a:r>
              <a:r>
                <a:rPr lang="es-ES" sz="2400" dirty="0">
                  <a:latin typeface="Go Banana" pitchFamily="2" charset="0"/>
                </a:rPr>
                <a:t> </a:t>
              </a:r>
              <a:r>
                <a:rPr lang="es-ES" sz="2400" dirty="0" err="1">
                  <a:latin typeface="Go Banana" pitchFamily="2" charset="0"/>
                </a:rPr>
                <a:t>watch</a:t>
              </a:r>
              <a:r>
                <a:rPr lang="es-ES" sz="2400" dirty="0">
                  <a:latin typeface="Go Banana" pitchFamily="2" charset="0"/>
                </a:rPr>
                <a:t> TV?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4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85</Words>
  <Application>Microsoft Office PowerPoint</Application>
  <PresentationFormat>Panorámica</PresentationFormat>
  <Paragraphs>21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Go Banana</vt:lpstr>
      <vt:lpstr>MV Boli</vt:lpstr>
      <vt:lpstr>orange juice</vt:lpstr>
      <vt:lpstr>Tema de Office</vt:lpstr>
      <vt:lpstr>Presentación de PowerPoint</vt:lpstr>
      <vt:lpstr>Reading</vt:lpstr>
      <vt:lpstr>Presentación de PowerPoint</vt:lpstr>
      <vt:lpstr>Writing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 Genis</dc:creator>
  <cp:lastModifiedBy>Dani Genis</cp:lastModifiedBy>
  <cp:revision>3</cp:revision>
  <dcterms:created xsi:type="dcterms:W3CDTF">2020-08-12T07:43:26Z</dcterms:created>
  <dcterms:modified xsi:type="dcterms:W3CDTF">2020-08-12T08:37:40Z</dcterms:modified>
</cp:coreProperties>
</file>