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6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36B"/>
    <a:srgbClr val="FFFF97"/>
    <a:srgbClr val="FF5050"/>
    <a:srgbClr val="AE17F1"/>
    <a:srgbClr val="0C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730" autoAdjust="0"/>
  </p:normalViewPr>
  <p:slideViewPr>
    <p:cSldViewPr snapToGrid="0">
      <p:cViewPr varScale="1">
        <p:scale>
          <a:sx n="80" d="100"/>
          <a:sy n="80" d="100"/>
        </p:scale>
        <p:origin x="84" y="7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EBFE8-9C6D-4099-8B39-9315563F1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A1D68-5C85-42E9-9B46-84DBB346D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2E7DB-95A1-47CC-83F0-29C27C28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C085E-9698-41DE-8259-083A04C4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19084-1CEF-426A-925D-1F8D3E67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87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3141D-6A1B-4C29-9DA2-08910DC3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62F27-C76A-4796-95DD-1A4B61DA0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8C615-F509-4DEA-BD1E-FD892EBE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65A58-A11C-4072-AA38-158232BF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738E1A-15CA-4EC9-AF92-3968598F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0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840FBB-88F8-42F3-A88B-C857BCA16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7A4405-C9D7-43F8-B14E-84B5CAA22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E41882-77E5-4E5A-869C-D279EEF8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B61EC-46A9-4067-9288-E91DD9B8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60660-C23B-432A-9007-50FC0229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80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C9385-BD1C-4D56-8777-89DA4CE1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6E8A24-488B-4103-B465-25C64FE2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4B7D5-516C-4AF9-823E-CF3CDDB5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40452-FF26-4740-A032-BE5E099A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E059A-73E8-45B5-8946-F679F63B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28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F85B6-4BBA-41D7-9BA4-04283A19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E09783-BE4B-47CF-B57C-4B56831B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7B6897-C8F6-44F7-9C7E-332A036C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1FFCE-3E29-4D30-AC37-817AA70C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65991-4064-498F-AF0B-8907E2FE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90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064BA-AFA2-4F9B-8914-9217DAF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09EB2-B6CE-4882-9C1A-46EC30C71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A2E81D-D8D1-427C-ACF4-ECE6F7D9D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52560E-AC3B-434C-9287-526FE099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08C8B8-DC83-43DB-B128-78979EA9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5E4334-44DE-4626-AD5F-A8DE48B1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8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8238C-E046-48D0-BB5E-992EE8A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083213-8593-4B58-A2A9-7940E2DC2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49E6E3-FE16-49A7-97EC-A165CF927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5C2CA7-3C37-4401-B3B2-8BC37E961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0AAE18-36B4-400E-B6E1-575C02B3B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FCCC74-6B01-44A3-B8CF-4844B673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6D2708-CE9E-4AC5-8C2F-52222F4E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2A5F6B-0AE6-402D-9124-69A2F9BF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9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9AEE7-17F7-499A-90AA-173C8442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375FB3-2FC8-41A0-B0B3-877811E5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758949-3B04-484C-B1FC-E9653F8E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FC2C44-8985-43AB-8501-8FA671EF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52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694178-5796-4555-9506-885653A2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708DDF-3BE0-49DF-8D37-7E2DFACB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DC3C4E-4376-437F-9F58-1464F78D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5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4C851-FDB8-42D5-9EA8-0C18AC3E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29E5D-77D2-44B2-ABA4-C2675BBF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3E484B-FA2C-4BF1-AF5F-06AAD520A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619302-D0AF-4AC5-9F55-0258C130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EAF6FE-9EE3-47A8-A0E1-DDAF3C0B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3ACDA6-B22E-49EB-BD99-5FF0675D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9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896EA-3BB5-46F0-9392-B83A2A9D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7B80F3-EA43-4D44-88C5-5E922D735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7CCBA8-DB5E-4510-831E-F5D3BFA2E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ED4512-7890-460E-B8C6-1CD13884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D18A23-799D-430F-9BCA-A5F2063F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967F19-BA42-4168-98A4-FB8B6F76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85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553075-1D20-42D5-8056-6CA8A528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5C3F3A-53A2-456A-91B3-A936E9912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C800B1-D787-4B67-BF59-EC544400D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34EF-7240-420A-B487-116BDFCFCF1B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9D0E1-64E5-4375-A574-B9C0D4F2B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8CA4E0-C851-48BA-BADB-D7EA98387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188B-4264-4DB2-BE50-D2CF2CA7D4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0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slide" Target="slide4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C7DB7BF7-87CF-4FA8-AC9E-3103381A3107}"/>
              </a:ext>
            </a:extLst>
          </p:cNvPr>
          <p:cNvSpPr/>
          <p:nvPr/>
        </p:nvSpPr>
        <p:spPr>
          <a:xfrm>
            <a:off x="9262334" y="-441064"/>
            <a:ext cx="2114344" cy="7143078"/>
          </a:xfrm>
          <a:prstGeom prst="roundRect">
            <a:avLst/>
          </a:prstGeom>
          <a:solidFill>
            <a:srgbClr val="8FC36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15FFB8F-1F8E-4794-8103-91B0F35002FB}"/>
              </a:ext>
            </a:extLst>
          </p:cNvPr>
          <p:cNvSpPr/>
          <p:nvPr/>
        </p:nvSpPr>
        <p:spPr>
          <a:xfrm>
            <a:off x="6201065" y="-441064"/>
            <a:ext cx="2254446" cy="7143078"/>
          </a:xfrm>
          <a:prstGeom prst="roundRect">
            <a:avLst/>
          </a:prstGeom>
          <a:solidFill>
            <a:srgbClr val="8FC36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9C4214C-32D0-4A6D-BAD7-22FA174BF997}"/>
              </a:ext>
            </a:extLst>
          </p:cNvPr>
          <p:cNvSpPr/>
          <p:nvPr/>
        </p:nvSpPr>
        <p:spPr>
          <a:xfrm>
            <a:off x="3394503" y="-441064"/>
            <a:ext cx="2139842" cy="7143078"/>
          </a:xfrm>
          <a:prstGeom prst="roundRect">
            <a:avLst/>
          </a:prstGeom>
          <a:solidFill>
            <a:srgbClr val="8FC36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639165A-DA6B-4B29-A79A-0658B2D18ADA}"/>
              </a:ext>
            </a:extLst>
          </p:cNvPr>
          <p:cNvSpPr/>
          <p:nvPr/>
        </p:nvSpPr>
        <p:spPr>
          <a:xfrm>
            <a:off x="587942" y="-441064"/>
            <a:ext cx="2139841" cy="7143078"/>
          </a:xfrm>
          <a:prstGeom prst="roundRect">
            <a:avLst/>
          </a:prstGeom>
          <a:solidFill>
            <a:srgbClr val="8FC36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hlinkClick r:id="rId2" action="ppaction://hlinksldjump"/>
            <a:extLst>
              <a:ext uri="{FF2B5EF4-FFF2-40B4-BE49-F238E27FC236}">
                <a16:creationId xmlns:a16="http://schemas.microsoft.com/office/drawing/2014/main" id="{956E637B-ED0F-47B7-89C8-26EA7E92B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83" y="4565170"/>
            <a:ext cx="1800000" cy="1800000"/>
          </a:xfrm>
          <a:prstGeom prst="rect">
            <a:avLst/>
          </a:prstGeom>
        </p:spPr>
      </p:pic>
      <p:pic>
        <p:nvPicPr>
          <p:cNvPr id="5" name="Imagen 4">
            <a:hlinkClick r:id="rId4" action="ppaction://hlinksldjump"/>
            <a:extLst>
              <a:ext uri="{FF2B5EF4-FFF2-40B4-BE49-F238E27FC236}">
                <a16:creationId xmlns:a16="http://schemas.microsoft.com/office/drawing/2014/main" id="{A8D784B4-ABB7-442E-9DD0-33226D3BC4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20" y="4565170"/>
            <a:ext cx="1800000" cy="1800000"/>
          </a:xfrm>
          <a:prstGeom prst="rect">
            <a:avLst/>
          </a:prstGeom>
        </p:spPr>
      </p:pic>
      <p:pic>
        <p:nvPicPr>
          <p:cNvPr id="7" name="Imagen 6">
            <a:hlinkClick r:id="rId6" action="ppaction://hlinksldjump"/>
            <a:extLst>
              <a:ext uri="{FF2B5EF4-FFF2-40B4-BE49-F238E27FC236}">
                <a16:creationId xmlns:a16="http://schemas.microsoft.com/office/drawing/2014/main" id="{933AA2D2-5E0C-4648-97DE-E7884CB033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757" y="4565170"/>
            <a:ext cx="1800000" cy="1800000"/>
          </a:xfrm>
          <a:prstGeom prst="rect">
            <a:avLst/>
          </a:prstGeom>
        </p:spPr>
      </p:pic>
      <p:pic>
        <p:nvPicPr>
          <p:cNvPr id="9" name="Imagen 8">
            <a:hlinkClick r:id="rId8" action="ppaction://hlinksldjump"/>
            <a:extLst>
              <a:ext uri="{FF2B5EF4-FFF2-40B4-BE49-F238E27FC236}">
                <a16:creationId xmlns:a16="http://schemas.microsoft.com/office/drawing/2014/main" id="{58919325-C68E-4EFB-93F9-1D88C2C574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7" y="456517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6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95491" y="132306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1469397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SUMA</a:t>
            </a:r>
            <a:r>
              <a:rPr lang="es-ES" sz="5400" b="1" dirty="0">
                <a:solidFill>
                  <a:srgbClr val="AE17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4+2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4EE37F-9F7C-42BF-A811-2BB03ACC7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391" y="134034"/>
            <a:ext cx="863070" cy="863070"/>
          </a:xfrm>
          <a:prstGeom prst="rect">
            <a:avLst/>
          </a:prstGeom>
        </p:spPr>
      </p:pic>
      <p:pic>
        <p:nvPicPr>
          <p:cNvPr id="4" name="Imagen 3">
            <a:hlinkClick r:id="rId3" action="ppaction://hlinksldjump"/>
            <a:extLst>
              <a:ext uri="{FF2B5EF4-FFF2-40B4-BE49-F238E27FC236}">
                <a16:creationId xmlns:a16="http://schemas.microsoft.com/office/drawing/2014/main" id="{86EA9EC3-ED65-43FE-B2F7-DDE34C5F0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00" y="40940"/>
            <a:ext cx="974322" cy="974322"/>
          </a:xfrm>
          <a:prstGeom prst="rect">
            <a:avLst/>
          </a:prstGeom>
        </p:spPr>
      </p:pic>
      <p:sp>
        <p:nvSpPr>
          <p:cNvPr id="3" name="1">
            <a:extLst>
              <a:ext uri="{FF2B5EF4-FFF2-40B4-BE49-F238E27FC236}">
                <a16:creationId xmlns:a16="http://schemas.microsoft.com/office/drawing/2014/main" id="{409C70A4-759E-40C3-A174-FDBC8752B666}"/>
              </a:ext>
            </a:extLst>
          </p:cNvPr>
          <p:cNvSpPr txBox="1"/>
          <p:nvPr/>
        </p:nvSpPr>
        <p:spPr>
          <a:xfrm>
            <a:off x="855754" y="3225203"/>
            <a:ext cx="13242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6">
            <a:extLst>
              <a:ext uri="{FF2B5EF4-FFF2-40B4-BE49-F238E27FC236}">
                <a16:creationId xmlns:a16="http://schemas.microsoft.com/office/drawing/2014/main" id="{12172C04-698D-4C39-A696-5111F5261D57}"/>
              </a:ext>
            </a:extLst>
          </p:cNvPr>
          <p:cNvSpPr txBox="1"/>
          <p:nvPr/>
        </p:nvSpPr>
        <p:spPr>
          <a:xfrm>
            <a:off x="3965640" y="3225203"/>
            <a:ext cx="13242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5">
            <a:extLst>
              <a:ext uri="{FF2B5EF4-FFF2-40B4-BE49-F238E27FC236}">
                <a16:creationId xmlns:a16="http://schemas.microsoft.com/office/drawing/2014/main" id="{E130E756-2992-4548-AC00-BA064A8C4950}"/>
              </a:ext>
            </a:extLst>
          </p:cNvPr>
          <p:cNvSpPr txBox="1"/>
          <p:nvPr/>
        </p:nvSpPr>
        <p:spPr>
          <a:xfrm>
            <a:off x="7039432" y="3225203"/>
            <a:ext cx="13242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7">
            <a:extLst>
              <a:ext uri="{FF2B5EF4-FFF2-40B4-BE49-F238E27FC236}">
                <a16:creationId xmlns:a16="http://schemas.microsoft.com/office/drawing/2014/main" id="{1722818B-13F2-49F6-9585-EB7A2077EFF0}"/>
              </a:ext>
            </a:extLst>
          </p:cNvPr>
          <p:cNvSpPr txBox="1"/>
          <p:nvPr/>
        </p:nvSpPr>
        <p:spPr>
          <a:xfrm>
            <a:off x="10113225" y="3225203"/>
            <a:ext cx="13242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5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Flecha: a la derecha 4">
            <a:hlinkClick r:id="rId5" action="ppaction://hlinksldjump"/>
            <a:extLst>
              <a:ext uri="{FF2B5EF4-FFF2-40B4-BE49-F238E27FC236}">
                <a16:creationId xmlns:a16="http://schemas.microsoft.com/office/drawing/2014/main" id="{91559878-AA19-4A09-8C18-1284005B93B4}"/>
              </a:ext>
            </a:extLst>
          </p:cNvPr>
          <p:cNvSpPr/>
          <p:nvPr/>
        </p:nvSpPr>
        <p:spPr>
          <a:xfrm>
            <a:off x="10563726" y="5907505"/>
            <a:ext cx="1106906" cy="6497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75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95491" y="132306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1469397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BUSCA EL    </a:t>
            </a:r>
            <a:endParaRPr lang="es-ES" sz="5400" b="1" dirty="0">
              <a:solidFill>
                <a:srgbClr val="AE17F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ASA">
            <a:hlinkClick r:id="rId2" action="ppaction://hlinksldjump"/>
            <a:extLst>
              <a:ext uri="{FF2B5EF4-FFF2-40B4-BE49-F238E27FC236}">
                <a16:creationId xmlns:a16="http://schemas.microsoft.com/office/drawing/2014/main" id="{86EA9EC3-ED65-43FE-B2F7-DDE34C5F0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00" y="40940"/>
            <a:ext cx="974322" cy="974322"/>
          </a:xfrm>
          <a:prstGeom prst="rect">
            <a:avLst/>
          </a:prstGeom>
        </p:spPr>
      </p:pic>
      <p:sp>
        <p:nvSpPr>
          <p:cNvPr id="3" name="TIGRE">
            <a:extLst>
              <a:ext uri="{FF2B5EF4-FFF2-40B4-BE49-F238E27FC236}">
                <a16:creationId xmlns:a16="http://schemas.microsoft.com/office/drawing/2014/main" id="{409C70A4-759E-40C3-A174-FDBC8752B666}"/>
              </a:ext>
            </a:extLst>
          </p:cNvPr>
          <p:cNvSpPr txBox="1"/>
          <p:nvPr/>
        </p:nvSpPr>
        <p:spPr>
          <a:xfrm>
            <a:off x="3344434" y="4146813"/>
            <a:ext cx="2524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TIGRE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38CFC9-78A4-4853-B33C-52A05294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93" y="248163"/>
            <a:ext cx="974322" cy="974322"/>
          </a:xfrm>
          <a:prstGeom prst="rect">
            <a:avLst/>
          </a:prstGeom>
        </p:spPr>
      </p:pic>
      <p:pic>
        <p:nvPicPr>
          <p:cNvPr id="12" name="león">
            <a:extLst>
              <a:ext uri="{FF2B5EF4-FFF2-40B4-BE49-F238E27FC236}">
                <a16:creationId xmlns:a16="http://schemas.microsoft.com/office/drawing/2014/main" id="{E21B570C-41C9-40B0-91D9-3976344793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5040" y="1486275"/>
            <a:ext cx="967890" cy="967890"/>
          </a:xfrm>
          <a:prstGeom prst="rect">
            <a:avLst/>
          </a:prstGeom>
        </p:spPr>
      </p:pic>
      <p:sp>
        <p:nvSpPr>
          <p:cNvPr id="15" name="PEZ">
            <a:extLst>
              <a:ext uri="{FF2B5EF4-FFF2-40B4-BE49-F238E27FC236}">
                <a16:creationId xmlns:a16="http://schemas.microsoft.com/office/drawing/2014/main" id="{120656EA-C307-4C98-9DA4-16A4B75257D2}"/>
              </a:ext>
            </a:extLst>
          </p:cNvPr>
          <p:cNvSpPr txBox="1"/>
          <p:nvPr/>
        </p:nvSpPr>
        <p:spPr>
          <a:xfrm>
            <a:off x="368593" y="4146813"/>
            <a:ext cx="2563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PEZ</a:t>
            </a:r>
          </a:p>
        </p:txBody>
      </p:sp>
      <p:sp>
        <p:nvSpPr>
          <p:cNvPr id="16" name="RATA">
            <a:extLst>
              <a:ext uri="{FF2B5EF4-FFF2-40B4-BE49-F238E27FC236}">
                <a16:creationId xmlns:a16="http://schemas.microsoft.com/office/drawing/2014/main" id="{1330E508-8203-46D8-9DB7-958B4037D951}"/>
              </a:ext>
            </a:extLst>
          </p:cNvPr>
          <p:cNvSpPr txBox="1"/>
          <p:nvPr/>
        </p:nvSpPr>
        <p:spPr>
          <a:xfrm>
            <a:off x="6281303" y="4146813"/>
            <a:ext cx="2356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RATA</a:t>
            </a:r>
          </a:p>
        </p:txBody>
      </p:sp>
      <p:sp>
        <p:nvSpPr>
          <p:cNvPr id="17" name="GATO">
            <a:extLst>
              <a:ext uri="{FF2B5EF4-FFF2-40B4-BE49-F238E27FC236}">
                <a16:creationId xmlns:a16="http://schemas.microsoft.com/office/drawing/2014/main" id="{B039E386-1768-43D0-A916-3A848EDBD3D7}"/>
              </a:ext>
            </a:extLst>
          </p:cNvPr>
          <p:cNvSpPr txBox="1"/>
          <p:nvPr/>
        </p:nvSpPr>
        <p:spPr>
          <a:xfrm>
            <a:off x="9050626" y="4146813"/>
            <a:ext cx="2991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GATO</a:t>
            </a:r>
          </a:p>
        </p:txBody>
      </p:sp>
      <p:sp>
        <p:nvSpPr>
          <p:cNvPr id="9" name="Flecha: a la derecha 8">
            <a:hlinkClick r:id="rId6" action="ppaction://hlinksldjump"/>
            <a:extLst>
              <a:ext uri="{FF2B5EF4-FFF2-40B4-BE49-F238E27FC236}">
                <a16:creationId xmlns:a16="http://schemas.microsoft.com/office/drawing/2014/main" id="{1568BB70-D91F-415A-B400-3CA516823E3D}"/>
              </a:ext>
            </a:extLst>
          </p:cNvPr>
          <p:cNvSpPr/>
          <p:nvPr/>
        </p:nvSpPr>
        <p:spPr>
          <a:xfrm>
            <a:off x="10563726" y="5907505"/>
            <a:ext cx="1106906" cy="6497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14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95491" y="132306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elefante">
            <a:extLst>
              <a:ext uri="{FF2B5EF4-FFF2-40B4-BE49-F238E27FC236}">
                <a16:creationId xmlns:a16="http://schemas.microsoft.com/office/drawing/2014/main" id="{0A5149ED-27D9-4881-92D6-C9C14359C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44" y="3250445"/>
            <a:ext cx="1800000" cy="1800000"/>
          </a:xfrm>
          <a:prstGeom prst="rect">
            <a:avLst/>
          </a:prstGeom>
        </p:spPr>
      </p:pic>
      <p:pic>
        <p:nvPicPr>
          <p:cNvPr id="35" name="tigre">
            <a:extLst>
              <a:ext uri="{FF2B5EF4-FFF2-40B4-BE49-F238E27FC236}">
                <a16:creationId xmlns:a16="http://schemas.microsoft.com/office/drawing/2014/main" id="{1CFD13F4-F419-453E-BF10-A437F71F4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77" y="3250445"/>
            <a:ext cx="1800000" cy="1800000"/>
          </a:xfrm>
          <a:prstGeom prst="rect">
            <a:avLst/>
          </a:prstGeom>
        </p:spPr>
      </p:pic>
      <p:pic>
        <p:nvPicPr>
          <p:cNvPr id="37" name="perro">
            <a:hlinkClick r:id="rId4" action="ppaction://hlinksldjump"/>
            <a:extLst>
              <a:ext uri="{FF2B5EF4-FFF2-40B4-BE49-F238E27FC236}">
                <a16:creationId xmlns:a16="http://schemas.microsoft.com/office/drawing/2014/main" id="{3D1C2D17-8259-4DC3-8502-2477B0C7F7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11" y="3250445"/>
            <a:ext cx="1800000" cy="1800000"/>
          </a:xfrm>
          <a:prstGeom prst="rect">
            <a:avLst/>
          </a:prstGeom>
        </p:spPr>
      </p:pic>
      <p:pic>
        <p:nvPicPr>
          <p:cNvPr id="39" name="león">
            <a:extLst>
              <a:ext uri="{FF2B5EF4-FFF2-40B4-BE49-F238E27FC236}">
                <a16:creationId xmlns:a16="http://schemas.microsoft.com/office/drawing/2014/main" id="{864C6761-BDE0-4018-99A5-CBB1DB8D05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77" y="3250445"/>
            <a:ext cx="1800000" cy="1800000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1469397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Busca el animal </a:t>
            </a:r>
            <a:r>
              <a:rPr lang="es-ES" sz="5400" b="1" dirty="0">
                <a:solidFill>
                  <a:srgbClr val="AE17F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intruso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4EE37F-9F7C-42BF-A811-2BB03ACC72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1" y="134034"/>
            <a:ext cx="863070" cy="863070"/>
          </a:xfrm>
          <a:prstGeom prst="rect">
            <a:avLst/>
          </a:prstGeom>
        </p:spPr>
      </p:pic>
      <p:pic>
        <p:nvPicPr>
          <p:cNvPr id="4" name="Imagen 3">
            <a:hlinkClick r:id="rId7" action="ppaction://hlinksldjump"/>
            <a:extLst>
              <a:ext uri="{FF2B5EF4-FFF2-40B4-BE49-F238E27FC236}">
                <a16:creationId xmlns:a16="http://schemas.microsoft.com/office/drawing/2014/main" id="{86EA9EC3-ED65-43FE-B2F7-DDE34C5F0A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00" y="40940"/>
            <a:ext cx="974322" cy="974322"/>
          </a:xfrm>
          <a:prstGeom prst="rect">
            <a:avLst/>
          </a:prstGeom>
        </p:spPr>
      </p:pic>
      <p:sp>
        <p:nvSpPr>
          <p:cNvPr id="3" name="Flecha: a la derecha 2">
            <a:hlinkClick r:id="rId9" action="ppaction://hlinksldjump"/>
            <a:extLst>
              <a:ext uri="{FF2B5EF4-FFF2-40B4-BE49-F238E27FC236}">
                <a16:creationId xmlns:a16="http://schemas.microsoft.com/office/drawing/2014/main" id="{E6C35530-C29D-4485-BCAD-56806128820E}"/>
              </a:ext>
            </a:extLst>
          </p:cNvPr>
          <p:cNvSpPr/>
          <p:nvPr/>
        </p:nvSpPr>
        <p:spPr>
          <a:xfrm>
            <a:off x="10563726" y="5907505"/>
            <a:ext cx="1106906" cy="6497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81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88875D7F-A1C4-4F62-B913-2EEE7783C368}"/>
              </a:ext>
            </a:extLst>
          </p:cNvPr>
          <p:cNvSpPr/>
          <p:nvPr/>
        </p:nvSpPr>
        <p:spPr>
          <a:xfrm>
            <a:off x="1795491" y="1323062"/>
            <a:ext cx="8317734" cy="1388125"/>
          </a:xfrm>
          <a:prstGeom prst="roundRect">
            <a:avLst/>
          </a:prstGeom>
          <a:solidFill>
            <a:srgbClr val="0C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D5B4EDB-FDD0-41EE-B555-29E96A517C6C}"/>
              </a:ext>
            </a:extLst>
          </p:cNvPr>
          <p:cNvSpPr txBox="1"/>
          <p:nvPr/>
        </p:nvSpPr>
        <p:spPr>
          <a:xfrm>
            <a:off x="1807781" y="1469397"/>
            <a:ext cx="857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BUSCA EL    </a:t>
            </a:r>
            <a:endParaRPr lang="es-ES" sz="5400" b="1" dirty="0">
              <a:solidFill>
                <a:srgbClr val="AE17F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ASA">
            <a:hlinkClick r:id="rId2" action="ppaction://hlinksldjump"/>
            <a:extLst>
              <a:ext uri="{FF2B5EF4-FFF2-40B4-BE49-F238E27FC236}">
                <a16:creationId xmlns:a16="http://schemas.microsoft.com/office/drawing/2014/main" id="{86EA9EC3-ED65-43FE-B2F7-DDE34C5F0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00" y="40940"/>
            <a:ext cx="974322" cy="974322"/>
          </a:xfrm>
          <a:prstGeom prst="rect">
            <a:avLst/>
          </a:prstGeom>
        </p:spPr>
      </p:pic>
      <p:sp>
        <p:nvSpPr>
          <p:cNvPr id="3" name="LEÓN">
            <a:extLst>
              <a:ext uri="{FF2B5EF4-FFF2-40B4-BE49-F238E27FC236}">
                <a16:creationId xmlns:a16="http://schemas.microsoft.com/office/drawing/2014/main" id="{409C70A4-759E-40C3-A174-FDBC8752B666}"/>
              </a:ext>
            </a:extLst>
          </p:cNvPr>
          <p:cNvSpPr txBox="1"/>
          <p:nvPr/>
        </p:nvSpPr>
        <p:spPr>
          <a:xfrm>
            <a:off x="617152" y="4146813"/>
            <a:ext cx="2356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LEÓN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38CFC9-78A4-4853-B33C-52A05294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93" y="248163"/>
            <a:ext cx="974322" cy="974322"/>
          </a:xfrm>
          <a:prstGeom prst="rect">
            <a:avLst/>
          </a:prstGeom>
        </p:spPr>
      </p:pic>
      <p:pic>
        <p:nvPicPr>
          <p:cNvPr id="12" name="león">
            <a:extLst>
              <a:ext uri="{FF2B5EF4-FFF2-40B4-BE49-F238E27FC236}">
                <a16:creationId xmlns:a16="http://schemas.microsoft.com/office/drawing/2014/main" id="{E21B570C-41C9-40B0-91D9-3976344793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040" y="1486275"/>
            <a:ext cx="967890" cy="967890"/>
          </a:xfrm>
          <a:prstGeom prst="rect">
            <a:avLst/>
          </a:prstGeom>
        </p:spPr>
      </p:pic>
      <p:sp>
        <p:nvSpPr>
          <p:cNvPr id="15" name="LORO">
            <a:extLst>
              <a:ext uri="{FF2B5EF4-FFF2-40B4-BE49-F238E27FC236}">
                <a16:creationId xmlns:a16="http://schemas.microsoft.com/office/drawing/2014/main" id="{120656EA-C307-4C98-9DA4-16A4B75257D2}"/>
              </a:ext>
            </a:extLst>
          </p:cNvPr>
          <p:cNvSpPr txBox="1"/>
          <p:nvPr/>
        </p:nvSpPr>
        <p:spPr>
          <a:xfrm>
            <a:off x="3359471" y="4146813"/>
            <a:ext cx="2563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LORO</a:t>
            </a:r>
          </a:p>
        </p:txBody>
      </p:sp>
      <p:sp>
        <p:nvSpPr>
          <p:cNvPr id="16" name="FOCA">
            <a:extLst>
              <a:ext uri="{FF2B5EF4-FFF2-40B4-BE49-F238E27FC236}">
                <a16:creationId xmlns:a16="http://schemas.microsoft.com/office/drawing/2014/main" id="{1330E508-8203-46D8-9DB7-958B4037D951}"/>
              </a:ext>
            </a:extLst>
          </p:cNvPr>
          <p:cNvSpPr txBox="1"/>
          <p:nvPr/>
        </p:nvSpPr>
        <p:spPr>
          <a:xfrm>
            <a:off x="6308307" y="4146813"/>
            <a:ext cx="2356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FOCA</a:t>
            </a:r>
          </a:p>
        </p:txBody>
      </p:sp>
      <p:sp>
        <p:nvSpPr>
          <p:cNvPr id="17" name="PERRO">
            <a:extLst>
              <a:ext uri="{FF2B5EF4-FFF2-40B4-BE49-F238E27FC236}">
                <a16:creationId xmlns:a16="http://schemas.microsoft.com/office/drawing/2014/main" id="{B039E386-1768-43D0-A916-3A848EDBD3D7}"/>
              </a:ext>
            </a:extLst>
          </p:cNvPr>
          <p:cNvSpPr txBox="1"/>
          <p:nvPr/>
        </p:nvSpPr>
        <p:spPr>
          <a:xfrm>
            <a:off x="9050626" y="4146813"/>
            <a:ext cx="2991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</a:p>
        </p:txBody>
      </p:sp>
    </p:spTree>
    <p:extLst>
      <p:ext uri="{BB962C8B-B14F-4D97-AF65-F5344CB8AC3E}">
        <p14:creationId xmlns:p14="http://schemas.microsoft.com/office/powerpoint/2010/main" val="4395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22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 Marquina Hortigüela</dc:creator>
  <cp:lastModifiedBy>Efren Marquina Hortigüela</cp:lastModifiedBy>
  <cp:revision>20</cp:revision>
  <dcterms:created xsi:type="dcterms:W3CDTF">2020-08-17T09:08:32Z</dcterms:created>
  <dcterms:modified xsi:type="dcterms:W3CDTF">2020-08-20T09:44:27Z</dcterms:modified>
</cp:coreProperties>
</file>