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FF5050"/>
    <a:srgbClr val="AE17F1"/>
    <a:srgbClr val="0CF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EBFE8-9C6D-4099-8B39-9315563F1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BA1D68-5C85-42E9-9B46-84DBB346D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F2E7DB-95A1-47CC-83F0-29C27C28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C085E-9698-41DE-8259-083A04C4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19084-1CEF-426A-925D-1F8D3E67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87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3141D-6A1B-4C29-9DA2-08910DC3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862F27-C76A-4796-95DD-1A4B61DA0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08C615-F509-4DEA-BD1E-FD892EBE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665A58-A11C-4072-AA38-158232BF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738E1A-15CA-4EC9-AF92-3968598F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03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840FBB-88F8-42F3-A88B-C857BCA16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7A4405-C9D7-43F8-B14E-84B5CAA22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E41882-77E5-4E5A-869C-D279EEF8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0B61EC-46A9-4067-9288-E91DD9B8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B60660-C23B-432A-9007-50FC0229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80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C9385-BD1C-4D56-8777-89DA4CE1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6E8A24-488B-4103-B465-25C64FE22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D4B7D5-516C-4AF9-823E-CF3CDDB5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840452-FF26-4740-A032-BE5E099A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E059A-73E8-45B5-8946-F679F63B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28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F85B6-4BBA-41D7-9BA4-04283A19E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E09783-BE4B-47CF-B57C-4B56831B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7B6897-C8F6-44F7-9C7E-332A036C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1FFCE-3E29-4D30-AC37-817AA70C6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865991-4064-498F-AF0B-8907E2FE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90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064BA-AFA2-4F9B-8914-9217DAF9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09EB2-B6CE-4882-9C1A-46EC30C71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A2E81D-D8D1-427C-ACF4-ECE6F7D9D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52560E-AC3B-434C-9287-526FE099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08C8B8-DC83-43DB-B128-78979EA9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5E4334-44DE-4626-AD5F-A8DE48B1F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8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8238C-E046-48D0-BB5E-992EE8A0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083213-8593-4B58-A2A9-7940E2DC2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49E6E3-FE16-49A7-97EC-A165CF927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5C2CA7-3C37-4401-B3B2-8BC37E961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0AAE18-36B4-400E-B6E1-575C02B3B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FCCC74-6B01-44A3-B8CF-4844B673E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F6D2708-CE9E-4AC5-8C2F-52222F4E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2A5F6B-0AE6-402D-9124-69A2F9BF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92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99AEE7-17F7-499A-90AA-173C8442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375FB3-2FC8-41A0-B0B3-877811E57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758949-3B04-484C-B1FC-E9653F8E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FC2C44-8985-43AB-8501-8FA671EF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52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694178-5796-4555-9506-885653A2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708DDF-3BE0-49DF-8D37-7E2DFACB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DC3C4E-4376-437F-9F58-1464F78D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53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4C851-FDB8-42D5-9EA8-0C18AC3E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129E5D-77D2-44B2-ABA4-C2675BBF8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3E484B-FA2C-4BF1-AF5F-06AAD520A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619302-D0AF-4AC5-9F55-0258C130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EAF6FE-9EE3-47A8-A0E1-DDAF3C0B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3ACDA6-B22E-49EB-BD99-5FF0675D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97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896EA-3BB5-46F0-9392-B83A2A9DF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7B80F3-EA43-4D44-88C5-5E922D735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7CCBA8-DB5E-4510-831E-F5D3BFA2E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ED4512-7890-460E-B8C6-1CD13884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D18A23-799D-430F-9BCA-A5F2063F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967F19-BA42-4168-98A4-FB8B6F76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85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553075-1D20-42D5-8056-6CA8A5287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5C3F3A-53A2-456A-91B3-A936E9912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C800B1-D787-4B67-BF59-EC544400D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34EF-7240-420A-B487-116BDFCFCF1B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39D0E1-64E5-4375-A574-B9C0D4F2B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8CA4E0-C851-48BA-BADB-D7EA98387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01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88875D7F-A1C4-4F62-B913-2EEE7783C368}"/>
              </a:ext>
            </a:extLst>
          </p:cNvPr>
          <p:cNvSpPr/>
          <p:nvPr/>
        </p:nvSpPr>
        <p:spPr>
          <a:xfrm>
            <a:off x="1784733" y="451692"/>
            <a:ext cx="8317734" cy="1388125"/>
          </a:xfrm>
          <a:prstGeom prst="roundRect">
            <a:avLst/>
          </a:prstGeom>
          <a:solidFill>
            <a:srgbClr val="0CF1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elefante">
            <a:extLst>
              <a:ext uri="{FF2B5EF4-FFF2-40B4-BE49-F238E27FC236}">
                <a16:creationId xmlns:a16="http://schemas.microsoft.com/office/drawing/2014/main" id="{0A5149ED-27D9-4881-92D6-C9C14359C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944" y="3250445"/>
            <a:ext cx="1800000" cy="1800000"/>
          </a:xfrm>
          <a:prstGeom prst="rect">
            <a:avLst/>
          </a:prstGeom>
        </p:spPr>
      </p:pic>
      <p:pic>
        <p:nvPicPr>
          <p:cNvPr id="35" name="tigre">
            <a:extLst>
              <a:ext uri="{FF2B5EF4-FFF2-40B4-BE49-F238E27FC236}">
                <a16:creationId xmlns:a16="http://schemas.microsoft.com/office/drawing/2014/main" id="{1CFD13F4-F419-453E-BF10-A437F71F4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77" y="3250445"/>
            <a:ext cx="1800000" cy="1800000"/>
          </a:xfrm>
          <a:prstGeom prst="rect">
            <a:avLst/>
          </a:prstGeom>
        </p:spPr>
      </p:pic>
      <p:pic>
        <p:nvPicPr>
          <p:cNvPr id="37" name="perro">
            <a:extLst>
              <a:ext uri="{FF2B5EF4-FFF2-40B4-BE49-F238E27FC236}">
                <a16:creationId xmlns:a16="http://schemas.microsoft.com/office/drawing/2014/main" id="{3D1C2D17-8259-4DC3-8502-2477B0C7F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611" y="3250445"/>
            <a:ext cx="1800000" cy="1800000"/>
          </a:xfrm>
          <a:prstGeom prst="rect">
            <a:avLst/>
          </a:prstGeom>
        </p:spPr>
      </p:pic>
      <p:pic>
        <p:nvPicPr>
          <p:cNvPr id="39" name="león">
            <a:extLst>
              <a:ext uri="{FF2B5EF4-FFF2-40B4-BE49-F238E27FC236}">
                <a16:creationId xmlns:a16="http://schemas.microsoft.com/office/drawing/2014/main" id="{864C6761-BDE0-4018-99A5-CBB1DB8D05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77" y="3250445"/>
            <a:ext cx="1800000" cy="1800000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8D5B4EDB-FDD0-41EE-B555-29E96A517C6C}"/>
              </a:ext>
            </a:extLst>
          </p:cNvPr>
          <p:cNvSpPr txBox="1"/>
          <p:nvPr/>
        </p:nvSpPr>
        <p:spPr>
          <a:xfrm>
            <a:off x="1807781" y="637199"/>
            <a:ext cx="857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Arial" panose="020B0604020202020204" pitchFamily="34" charset="0"/>
                <a:cs typeface="Arial" panose="020B0604020202020204" pitchFamily="34" charset="0"/>
              </a:rPr>
              <a:t>Busca el animal </a:t>
            </a:r>
            <a:r>
              <a:rPr lang="es-ES" sz="5400" b="1" dirty="0">
                <a:solidFill>
                  <a:srgbClr val="AE17F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intruso</a:t>
            </a:r>
          </a:p>
        </p:txBody>
      </p:sp>
    </p:spTree>
    <p:extLst>
      <p:ext uri="{BB962C8B-B14F-4D97-AF65-F5344CB8AC3E}">
        <p14:creationId xmlns:p14="http://schemas.microsoft.com/office/powerpoint/2010/main" val="147281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88875D7F-A1C4-4F62-B913-2EEE7783C368}"/>
              </a:ext>
            </a:extLst>
          </p:cNvPr>
          <p:cNvSpPr/>
          <p:nvPr/>
        </p:nvSpPr>
        <p:spPr>
          <a:xfrm>
            <a:off x="1784733" y="451692"/>
            <a:ext cx="8317734" cy="1388125"/>
          </a:xfrm>
          <a:prstGeom prst="roundRect">
            <a:avLst/>
          </a:prstGeom>
          <a:solidFill>
            <a:srgbClr val="0CF1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elefante">
            <a:extLst>
              <a:ext uri="{FF2B5EF4-FFF2-40B4-BE49-F238E27FC236}">
                <a16:creationId xmlns:a16="http://schemas.microsoft.com/office/drawing/2014/main" id="{0A5149ED-27D9-4881-92D6-C9C14359C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944" y="3250445"/>
            <a:ext cx="1800000" cy="1800000"/>
          </a:xfrm>
          <a:prstGeom prst="rect">
            <a:avLst/>
          </a:prstGeom>
        </p:spPr>
      </p:pic>
      <p:pic>
        <p:nvPicPr>
          <p:cNvPr id="35" name="tigre">
            <a:extLst>
              <a:ext uri="{FF2B5EF4-FFF2-40B4-BE49-F238E27FC236}">
                <a16:creationId xmlns:a16="http://schemas.microsoft.com/office/drawing/2014/main" id="{1CFD13F4-F419-453E-BF10-A437F71F4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77" y="3250445"/>
            <a:ext cx="1800000" cy="1800000"/>
          </a:xfrm>
          <a:prstGeom prst="rect">
            <a:avLst/>
          </a:prstGeom>
        </p:spPr>
      </p:pic>
      <p:pic>
        <p:nvPicPr>
          <p:cNvPr id="37" name="perro">
            <a:extLst>
              <a:ext uri="{FF2B5EF4-FFF2-40B4-BE49-F238E27FC236}">
                <a16:creationId xmlns:a16="http://schemas.microsoft.com/office/drawing/2014/main" id="{3D1C2D17-8259-4DC3-8502-2477B0C7F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611" y="3250445"/>
            <a:ext cx="1800000" cy="1800000"/>
          </a:xfrm>
          <a:prstGeom prst="rect">
            <a:avLst/>
          </a:prstGeom>
        </p:spPr>
      </p:pic>
      <p:pic>
        <p:nvPicPr>
          <p:cNvPr id="39" name="león">
            <a:extLst>
              <a:ext uri="{FF2B5EF4-FFF2-40B4-BE49-F238E27FC236}">
                <a16:creationId xmlns:a16="http://schemas.microsoft.com/office/drawing/2014/main" id="{864C6761-BDE0-4018-99A5-CBB1DB8D05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77" y="3250445"/>
            <a:ext cx="1800000" cy="1800000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8D5B4EDB-FDD0-41EE-B555-29E96A517C6C}"/>
              </a:ext>
            </a:extLst>
          </p:cNvPr>
          <p:cNvSpPr txBox="1"/>
          <p:nvPr/>
        </p:nvSpPr>
        <p:spPr>
          <a:xfrm>
            <a:off x="1807781" y="637199"/>
            <a:ext cx="857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Arial" panose="020B0604020202020204" pitchFamily="34" charset="0"/>
                <a:cs typeface="Arial" panose="020B0604020202020204" pitchFamily="34" charset="0"/>
              </a:rPr>
              <a:t>Busca el animal </a:t>
            </a:r>
            <a:r>
              <a:rPr lang="es-ES" sz="5400" b="1" dirty="0">
                <a:solidFill>
                  <a:srgbClr val="AE17F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intruso</a:t>
            </a:r>
          </a:p>
        </p:txBody>
      </p:sp>
      <p:sp>
        <p:nvSpPr>
          <p:cNvPr id="3" name="Cara sonriente 2">
            <a:extLst>
              <a:ext uri="{FF2B5EF4-FFF2-40B4-BE49-F238E27FC236}">
                <a16:creationId xmlns:a16="http://schemas.microsoft.com/office/drawing/2014/main" id="{A5E44143-BB4E-4905-8483-A6624F82B4DB}"/>
              </a:ext>
            </a:extLst>
          </p:cNvPr>
          <p:cNvSpPr/>
          <p:nvPr/>
        </p:nvSpPr>
        <p:spPr>
          <a:xfrm>
            <a:off x="4363897" y="2787529"/>
            <a:ext cx="3464204" cy="3137967"/>
          </a:xfrm>
          <a:prstGeom prst="smileyFace">
            <a:avLst/>
          </a:prstGeom>
          <a:solidFill>
            <a:srgbClr val="FFFF97"/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65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8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Efren Marquina Hortigüela</dc:creator>
  <cp:lastModifiedBy>Efren Marquina Hortigüela</cp:lastModifiedBy>
  <cp:revision>13</cp:revision>
  <dcterms:created xsi:type="dcterms:W3CDTF">2020-08-17T09:08:32Z</dcterms:created>
  <dcterms:modified xsi:type="dcterms:W3CDTF">2020-08-19T10:09:37Z</dcterms:modified>
</cp:coreProperties>
</file>