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D8CC-9B6C-4C02-8F51-0A13B3D8976B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115A-A538-4483-94E2-7B5E6A2DF7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26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D8CC-9B6C-4C02-8F51-0A13B3D8976B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115A-A538-4483-94E2-7B5E6A2DF7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729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D8CC-9B6C-4C02-8F51-0A13B3D8976B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115A-A538-4483-94E2-7B5E6A2DF7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77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D8CC-9B6C-4C02-8F51-0A13B3D8976B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115A-A538-4483-94E2-7B5E6A2DF7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89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D8CC-9B6C-4C02-8F51-0A13B3D8976B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115A-A538-4483-94E2-7B5E6A2DF7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3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D8CC-9B6C-4C02-8F51-0A13B3D8976B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115A-A538-4483-94E2-7B5E6A2DF7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08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D8CC-9B6C-4C02-8F51-0A13B3D8976B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115A-A538-4483-94E2-7B5E6A2DF7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827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D8CC-9B6C-4C02-8F51-0A13B3D8976B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115A-A538-4483-94E2-7B5E6A2DF7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43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D8CC-9B6C-4C02-8F51-0A13B3D8976B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115A-A538-4483-94E2-7B5E6A2DF7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05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D8CC-9B6C-4C02-8F51-0A13B3D8976B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115A-A538-4483-94E2-7B5E6A2DF7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314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BD8CC-9B6C-4C02-8F51-0A13B3D8976B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115A-A538-4483-94E2-7B5E6A2DF7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21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BD8CC-9B6C-4C02-8F51-0A13B3D8976B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C115A-A538-4483-94E2-7B5E6A2DF7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5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219" y="-487"/>
            <a:ext cx="899013" cy="899013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3122232" y="140026"/>
            <a:ext cx="6059868" cy="580744"/>
            <a:chOff x="3034309" y="-27028"/>
            <a:chExt cx="6059868" cy="580744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4309" y="-27028"/>
              <a:ext cx="6059868" cy="580744"/>
            </a:xfrm>
            <a:prstGeom prst="rect">
              <a:avLst/>
            </a:prstGeom>
          </p:spPr>
        </p:pic>
        <p:sp>
          <p:nvSpPr>
            <p:cNvPr id="5" name="CuadroTexto 4"/>
            <p:cNvSpPr txBox="1"/>
            <p:nvPr/>
          </p:nvSpPr>
          <p:spPr>
            <a:xfrm>
              <a:off x="5041039" y="56454"/>
              <a:ext cx="18787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dirty="0" smtClean="0">
                  <a:latin typeface="Cooper Black" panose="0208090404030B020404" pitchFamily="18" charset="0"/>
                </a:rPr>
                <a:t>MEMORY</a:t>
              </a:r>
              <a:endParaRPr lang="es-ES" sz="2400" dirty="0">
                <a:latin typeface="Cooper Black" panose="0208090404030B020404" pitchFamily="18" charset="0"/>
              </a:endParaRPr>
            </a:p>
          </p:txBody>
        </p:sp>
      </p:grpSp>
      <p:pic>
        <p:nvPicPr>
          <p:cNvPr id="9" name="AMÉRICA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64" y="3520258"/>
            <a:ext cx="1800000" cy="2400000"/>
          </a:xfrm>
          <a:prstGeom prst="rect">
            <a:avLst/>
          </a:prstGeom>
        </p:spPr>
      </p:pic>
      <p:pic>
        <p:nvPicPr>
          <p:cNvPr id="10" name="ÁFRICA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641" y="3587254"/>
            <a:ext cx="1800000" cy="2087427"/>
          </a:xfrm>
          <a:prstGeom prst="rect">
            <a:avLst/>
          </a:prstGeom>
        </p:spPr>
      </p:pic>
      <p:pic>
        <p:nvPicPr>
          <p:cNvPr id="11" name="ASIA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59" y="1306775"/>
            <a:ext cx="1800000" cy="1500869"/>
          </a:xfrm>
          <a:prstGeom prst="rect">
            <a:avLst/>
          </a:prstGeom>
        </p:spPr>
      </p:pic>
      <p:pic>
        <p:nvPicPr>
          <p:cNvPr id="12" name="EUROPA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64" y="1162881"/>
            <a:ext cx="1800000" cy="1800000"/>
          </a:xfrm>
          <a:prstGeom prst="rect">
            <a:avLst/>
          </a:prstGeom>
        </p:spPr>
      </p:pic>
      <p:pic>
        <p:nvPicPr>
          <p:cNvPr id="13" name="OCEANÍA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897" y="1452833"/>
            <a:ext cx="1800000" cy="1208752"/>
          </a:xfrm>
          <a:prstGeom prst="rect">
            <a:avLst/>
          </a:prstGeom>
        </p:spPr>
      </p:pic>
      <p:sp>
        <p:nvSpPr>
          <p:cNvPr id="16" name="EUROPA 2"/>
          <p:cNvSpPr/>
          <p:nvPr/>
        </p:nvSpPr>
        <p:spPr>
          <a:xfrm>
            <a:off x="3025221" y="1237514"/>
            <a:ext cx="1638000" cy="1639390"/>
          </a:xfrm>
          <a:prstGeom prst="ellipse">
            <a:avLst/>
          </a:prstGeom>
          <a:solidFill>
            <a:srgbClr val="CCCCFF"/>
          </a:solidFill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rgbClr val="7030A0"/>
                </a:solidFill>
                <a:latin typeface="Cooper Black" panose="0208090404030B020404" pitchFamily="18" charset="0"/>
              </a:rPr>
              <a:t>EUROPA</a:t>
            </a:r>
            <a:endParaRPr lang="es-ES" sz="1600" dirty="0">
              <a:solidFill>
                <a:srgbClr val="7030A0"/>
              </a:solidFill>
              <a:latin typeface="Cooper Black" panose="0208090404030B020404" pitchFamily="18" charset="0"/>
            </a:endParaRPr>
          </a:p>
        </p:txBody>
      </p:sp>
      <p:sp>
        <p:nvSpPr>
          <p:cNvPr id="17" name="ASIA 2"/>
          <p:cNvSpPr/>
          <p:nvPr/>
        </p:nvSpPr>
        <p:spPr>
          <a:xfrm>
            <a:off x="9515236" y="1237514"/>
            <a:ext cx="1638000" cy="1639390"/>
          </a:xfrm>
          <a:prstGeom prst="ellipse">
            <a:avLst/>
          </a:prstGeom>
          <a:solidFill>
            <a:srgbClr val="CCCCFF"/>
          </a:solidFill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rgbClr val="7030A0"/>
                </a:solidFill>
                <a:latin typeface="Cooper Black" panose="0208090404030B020404" pitchFamily="18" charset="0"/>
              </a:rPr>
              <a:t>ASIA</a:t>
            </a:r>
            <a:endParaRPr lang="es-ES" sz="1600" dirty="0">
              <a:solidFill>
                <a:srgbClr val="7030A0"/>
              </a:solidFill>
              <a:latin typeface="Cooper Black" panose="0208090404030B020404" pitchFamily="18" charset="0"/>
            </a:endParaRPr>
          </a:p>
        </p:txBody>
      </p:sp>
      <p:sp>
        <p:nvSpPr>
          <p:cNvPr id="18" name="AMÉRICA 2"/>
          <p:cNvSpPr/>
          <p:nvPr/>
        </p:nvSpPr>
        <p:spPr>
          <a:xfrm>
            <a:off x="9447318" y="3811272"/>
            <a:ext cx="1638000" cy="1639390"/>
          </a:xfrm>
          <a:prstGeom prst="ellipse">
            <a:avLst/>
          </a:prstGeom>
          <a:solidFill>
            <a:srgbClr val="CCCCFF"/>
          </a:solidFill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rgbClr val="7030A0"/>
                </a:solidFill>
                <a:latin typeface="Cooper Black" panose="0208090404030B020404" pitchFamily="18" charset="0"/>
              </a:rPr>
              <a:t>AMÉRICA</a:t>
            </a:r>
            <a:endParaRPr lang="es-ES" sz="1400" dirty="0">
              <a:solidFill>
                <a:srgbClr val="7030A0"/>
              </a:solidFill>
              <a:latin typeface="Cooper Black" panose="0208090404030B020404" pitchFamily="18" charset="0"/>
            </a:endParaRPr>
          </a:p>
        </p:txBody>
      </p:sp>
      <p:sp>
        <p:nvSpPr>
          <p:cNvPr id="19" name="OCEANÍA 2"/>
          <p:cNvSpPr/>
          <p:nvPr/>
        </p:nvSpPr>
        <p:spPr>
          <a:xfrm>
            <a:off x="7392755" y="3811272"/>
            <a:ext cx="1638000" cy="1639390"/>
          </a:xfrm>
          <a:prstGeom prst="ellipse">
            <a:avLst/>
          </a:prstGeom>
          <a:solidFill>
            <a:srgbClr val="CCCCFF"/>
          </a:solidFill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rgbClr val="7030A0"/>
                </a:solidFill>
                <a:latin typeface="Cooper Black" panose="0208090404030B020404" pitchFamily="18" charset="0"/>
              </a:rPr>
              <a:t>OCEANÍA</a:t>
            </a:r>
            <a:endParaRPr lang="es-ES" sz="1400" dirty="0">
              <a:solidFill>
                <a:srgbClr val="7030A0"/>
              </a:solidFill>
              <a:latin typeface="Cooper Black" panose="0208090404030B020404" pitchFamily="18" charset="0"/>
            </a:endParaRPr>
          </a:p>
        </p:txBody>
      </p:sp>
      <p:sp>
        <p:nvSpPr>
          <p:cNvPr id="20" name="ÁFRICA 2"/>
          <p:cNvSpPr/>
          <p:nvPr/>
        </p:nvSpPr>
        <p:spPr>
          <a:xfrm>
            <a:off x="2957303" y="3811273"/>
            <a:ext cx="1638000" cy="1639390"/>
          </a:xfrm>
          <a:prstGeom prst="ellipse">
            <a:avLst/>
          </a:prstGeom>
          <a:solidFill>
            <a:srgbClr val="CCCCFF"/>
          </a:solidFill>
          <a:ln w="381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rgbClr val="7030A0"/>
                </a:solidFill>
                <a:latin typeface="Cooper Black" panose="0208090404030B020404" pitchFamily="18" charset="0"/>
              </a:rPr>
              <a:t>ÁFRICA</a:t>
            </a:r>
            <a:endParaRPr lang="es-ES" sz="1600" dirty="0">
              <a:solidFill>
                <a:srgbClr val="7030A0"/>
              </a:solidFill>
              <a:latin typeface="Cooper Black" panose="0208090404030B020404" pitchFamily="18" charset="0"/>
            </a:endParaRPr>
          </a:p>
        </p:txBody>
      </p:sp>
      <p:sp>
        <p:nvSpPr>
          <p:cNvPr id="30" name="TAPA 1"/>
          <p:cNvSpPr/>
          <p:nvPr/>
        </p:nvSpPr>
        <p:spPr>
          <a:xfrm>
            <a:off x="739964" y="1082812"/>
            <a:ext cx="1958850" cy="2266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</a:p>
        </p:txBody>
      </p:sp>
      <p:sp>
        <p:nvSpPr>
          <p:cNvPr id="31" name="TAPA 2"/>
          <p:cNvSpPr/>
          <p:nvPr/>
        </p:nvSpPr>
        <p:spPr>
          <a:xfrm>
            <a:off x="2929374" y="1066076"/>
            <a:ext cx="1958850" cy="2266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</a:p>
        </p:txBody>
      </p:sp>
      <p:sp>
        <p:nvSpPr>
          <p:cNvPr id="32" name="TAPA 3"/>
          <p:cNvSpPr/>
          <p:nvPr/>
        </p:nvSpPr>
        <p:spPr>
          <a:xfrm>
            <a:off x="5110097" y="1066076"/>
            <a:ext cx="1958850" cy="2266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s-E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3" name="TAPA 4"/>
          <p:cNvSpPr/>
          <p:nvPr/>
        </p:nvSpPr>
        <p:spPr>
          <a:xfrm>
            <a:off x="7292395" y="1066076"/>
            <a:ext cx="1958850" cy="2266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  <a:endParaRPr lang="es-E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4" name="TAPA 5"/>
          <p:cNvSpPr/>
          <p:nvPr/>
        </p:nvSpPr>
        <p:spPr>
          <a:xfrm>
            <a:off x="9463774" y="1066076"/>
            <a:ext cx="1958850" cy="2266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r>
            <a:endParaRPr lang="es-E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573" y="26550"/>
            <a:ext cx="899013" cy="899013"/>
          </a:xfrm>
          <a:prstGeom prst="rect">
            <a:avLst/>
          </a:prstGeom>
        </p:spPr>
      </p:pic>
      <p:sp>
        <p:nvSpPr>
          <p:cNvPr id="39" name="TAPA 6"/>
          <p:cNvSpPr/>
          <p:nvPr/>
        </p:nvSpPr>
        <p:spPr>
          <a:xfrm>
            <a:off x="739964" y="3599820"/>
            <a:ext cx="1958850" cy="2266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</a:t>
            </a:r>
            <a:endParaRPr lang="es-E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0" name="TAPA 7"/>
          <p:cNvSpPr/>
          <p:nvPr/>
        </p:nvSpPr>
        <p:spPr>
          <a:xfrm>
            <a:off x="2929374" y="3599820"/>
            <a:ext cx="1958850" cy="2266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7</a:t>
            </a:r>
            <a:endParaRPr lang="es-E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1" name="TAPA 8"/>
          <p:cNvSpPr/>
          <p:nvPr/>
        </p:nvSpPr>
        <p:spPr>
          <a:xfrm>
            <a:off x="5110097" y="3599820"/>
            <a:ext cx="1958850" cy="2266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</a:t>
            </a:r>
            <a:endParaRPr lang="es-E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2" name="TAPA 9"/>
          <p:cNvSpPr/>
          <p:nvPr/>
        </p:nvSpPr>
        <p:spPr>
          <a:xfrm>
            <a:off x="7292395" y="3599820"/>
            <a:ext cx="1958850" cy="2266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9</a:t>
            </a:r>
            <a:endParaRPr lang="es-E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3" name="TAPA 10"/>
          <p:cNvSpPr/>
          <p:nvPr/>
        </p:nvSpPr>
        <p:spPr>
          <a:xfrm>
            <a:off x="9463774" y="3599820"/>
            <a:ext cx="1958850" cy="2266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10</a:t>
            </a:r>
            <a:endParaRPr lang="es-E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1" name="CuadroTexto 50"/>
          <p:cNvSpPr txBox="1"/>
          <p:nvPr/>
        </p:nvSpPr>
        <p:spPr>
          <a:xfrm>
            <a:off x="7292395" y="6057900"/>
            <a:ext cx="4130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dirty="0" smtClean="0">
                <a:latin typeface="Comic Sans MS" panose="030F0702030302020204" pitchFamily="66" charset="0"/>
              </a:rPr>
              <a:t>Material didáctico creado por </a:t>
            </a:r>
            <a:r>
              <a:rPr lang="es-ES" sz="1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Ruth de </a:t>
            </a:r>
            <a:r>
              <a:rPr lang="es-ES" sz="12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Allas</a:t>
            </a:r>
            <a:r>
              <a:rPr lang="es-ES" sz="1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s-ES" sz="12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Herranz</a:t>
            </a:r>
            <a:r>
              <a:rPr lang="es-ES" sz="1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</a:p>
          <a:p>
            <a:pPr algn="r"/>
            <a:endParaRPr lang="es-ES" sz="12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r"/>
            <a:r>
              <a:rPr lang="es-ES" sz="1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@</a:t>
            </a:r>
            <a:r>
              <a:rPr lang="es-ES" sz="12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educando_en_colores</a:t>
            </a:r>
            <a:endParaRPr lang="es-ES" sz="12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2" name="Imagen 5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4" t="12857" r="10713" b="12857"/>
          <a:stretch/>
        </p:blipFill>
        <p:spPr>
          <a:xfrm>
            <a:off x="9242530" y="6379305"/>
            <a:ext cx="409576" cy="39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6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27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Cooper Black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13</cp:revision>
  <dcterms:created xsi:type="dcterms:W3CDTF">2020-08-11T09:52:15Z</dcterms:created>
  <dcterms:modified xsi:type="dcterms:W3CDTF">2020-08-11T11:20:08Z</dcterms:modified>
</cp:coreProperties>
</file>