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21" autoAdjust="0"/>
    <p:restoredTop sz="94660"/>
  </p:normalViewPr>
  <p:slideViewPr>
    <p:cSldViewPr snapToGrid="0">
      <p:cViewPr varScale="1">
        <p:scale>
          <a:sx n="74" d="100"/>
          <a:sy n="74" d="100"/>
        </p:scale>
        <p:origin x="336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2913-B52E-45C6-9D19-3349AE579D03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608-3120-4EF3-8D6F-15D07E47EA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678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2913-B52E-45C6-9D19-3349AE579D03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608-3120-4EF3-8D6F-15D07E47EA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6530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2913-B52E-45C6-9D19-3349AE579D03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608-3120-4EF3-8D6F-15D07E47EA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294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2913-B52E-45C6-9D19-3349AE579D03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608-3120-4EF3-8D6F-15D07E47EA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86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2913-B52E-45C6-9D19-3349AE579D03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608-3120-4EF3-8D6F-15D07E47EA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7839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2913-B52E-45C6-9D19-3349AE579D03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608-3120-4EF3-8D6F-15D07E47EA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2502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2913-B52E-45C6-9D19-3349AE579D03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608-3120-4EF3-8D6F-15D07E47EA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1074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2913-B52E-45C6-9D19-3349AE579D03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608-3120-4EF3-8D6F-15D07E47EA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7713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2913-B52E-45C6-9D19-3349AE579D03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608-3120-4EF3-8D6F-15D07E47EA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884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2913-B52E-45C6-9D19-3349AE579D03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608-3120-4EF3-8D6F-15D07E47EA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0841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52913-B52E-45C6-9D19-3349AE579D03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7608-3120-4EF3-8D6F-15D07E47EA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37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52913-B52E-45C6-9D19-3349AE579D03}" type="datetimeFigureOut">
              <a:rPr lang="es-ES" smtClean="0"/>
              <a:t>14/08/2020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87608-3120-4EF3-8D6F-15D07E47EA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426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Imagen 5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814" y="-517077"/>
            <a:ext cx="12192000" cy="8149733"/>
          </a:xfrm>
          <a:prstGeom prst="rect">
            <a:avLst/>
          </a:prstGeom>
        </p:spPr>
      </p:pic>
      <p:sp>
        <p:nvSpPr>
          <p:cNvPr id="16" name="VERDE-CERVANTES"/>
          <p:cNvSpPr/>
          <p:nvPr/>
        </p:nvSpPr>
        <p:spPr>
          <a:xfrm>
            <a:off x="6671414" y="5375632"/>
            <a:ext cx="2858952" cy="1200329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AMARILLO-WILDE"/>
          <p:cNvSpPr/>
          <p:nvPr/>
        </p:nvSpPr>
        <p:spPr>
          <a:xfrm>
            <a:off x="9766058" y="5352398"/>
            <a:ext cx="2056748" cy="1223563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OJO-MACHADO"/>
          <p:cNvSpPr/>
          <p:nvPr/>
        </p:nvSpPr>
        <p:spPr>
          <a:xfrm>
            <a:off x="3745432" y="5375632"/>
            <a:ext cx="2640169" cy="1200329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AZUL-SHAKESPEARE"/>
          <p:cNvSpPr/>
          <p:nvPr/>
        </p:nvSpPr>
        <p:spPr>
          <a:xfrm>
            <a:off x="154236" y="5375632"/>
            <a:ext cx="3305060" cy="1200329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PREGUNTA"/>
          <p:cNvSpPr txBox="1"/>
          <p:nvPr/>
        </p:nvSpPr>
        <p:spPr>
          <a:xfrm>
            <a:off x="2693090" y="364820"/>
            <a:ext cx="7385021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s-ES" sz="3600" dirty="0" smtClean="0">
                <a:solidFill>
                  <a:schemeClr val="bg1"/>
                </a:solidFill>
                <a:latin typeface="Constantia" panose="02030602050306030303" pitchFamily="18" charset="0"/>
              </a:rPr>
              <a:t>WHAT WRITER IS ANDALUSIAN?</a:t>
            </a:r>
            <a:endParaRPr lang="es-ES" sz="3600" dirty="0">
              <a:solidFill>
                <a:schemeClr val="bg1"/>
              </a:solidFill>
              <a:latin typeface="Constantia" panose="02030602050306030303" pitchFamily="18" charset="0"/>
            </a:endParaRPr>
          </a:p>
        </p:txBody>
      </p:sp>
      <p:sp>
        <p:nvSpPr>
          <p:cNvPr id="7" name="SHAKESPEARE"/>
          <p:cNvSpPr txBox="1"/>
          <p:nvPr/>
        </p:nvSpPr>
        <p:spPr>
          <a:xfrm>
            <a:off x="141668" y="5375632"/>
            <a:ext cx="3322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onstantia" panose="02030602050306030303" pitchFamily="18" charset="0"/>
              </a:rPr>
              <a:t>WILLIAM SHAKESPEARE</a:t>
            </a:r>
            <a:endParaRPr lang="es-ES" sz="3600" dirty="0">
              <a:latin typeface="Constantia" panose="02030602050306030303" pitchFamily="18" charset="0"/>
            </a:endParaRPr>
          </a:p>
        </p:txBody>
      </p:sp>
      <p:sp>
        <p:nvSpPr>
          <p:cNvPr id="8" name="ANTONIO MACHADO"/>
          <p:cNvSpPr txBox="1"/>
          <p:nvPr/>
        </p:nvSpPr>
        <p:spPr>
          <a:xfrm>
            <a:off x="3795553" y="5352398"/>
            <a:ext cx="2640169" cy="144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atin typeface="Constantia" panose="02030602050306030303" pitchFamily="18" charset="0"/>
              </a:rPr>
              <a:t>ANTONIO</a:t>
            </a:r>
            <a:r>
              <a:rPr lang="es-ES" dirty="0" smtClean="0"/>
              <a:t> </a:t>
            </a:r>
            <a:r>
              <a:rPr lang="es-ES" sz="3600" dirty="0">
                <a:latin typeface="Constantia" panose="02030602050306030303" pitchFamily="18" charset="0"/>
              </a:rPr>
              <a:t>MACHADO</a:t>
            </a:r>
          </a:p>
        </p:txBody>
      </p:sp>
      <p:sp>
        <p:nvSpPr>
          <p:cNvPr id="9" name="CERVANTES"/>
          <p:cNvSpPr txBox="1"/>
          <p:nvPr/>
        </p:nvSpPr>
        <p:spPr>
          <a:xfrm>
            <a:off x="6671414" y="5352398"/>
            <a:ext cx="2743200" cy="144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Constantia" panose="02030602050306030303" pitchFamily="18" charset="0"/>
              </a:rPr>
              <a:t>MIGUEL</a:t>
            </a:r>
            <a:r>
              <a:rPr lang="es-ES" dirty="0" smtClean="0"/>
              <a:t> </a:t>
            </a:r>
            <a:r>
              <a:rPr lang="es-ES" sz="3600" dirty="0" smtClean="0">
                <a:latin typeface="Constantia" panose="02030602050306030303" pitchFamily="18" charset="0"/>
              </a:rPr>
              <a:t>DE</a:t>
            </a:r>
            <a:r>
              <a:rPr lang="es-ES" dirty="0" smtClean="0"/>
              <a:t> </a:t>
            </a:r>
            <a:r>
              <a:rPr lang="es-ES" sz="3600" dirty="0">
                <a:latin typeface="Constantia" panose="02030602050306030303" pitchFamily="18" charset="0"/>
              </a:rPr>
              <a:t>CERVANTES</a:t>
            </a:r>
          </a:p>
        </p:txBody>
      </p:sp>
      <p:sp>
        <p:nvSpPr>
          <p:cNvPr id="10" name="OSCAR WILDE"/>
          <p:cNvSpPr txBox="1"/>
          <p:nvPr/>
        </p:nvSpPr>
        <p:spPr>
          <a:xfrm>
            <a:off x="9481486" y="5364014"/>
            <a:ext cx="26401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atin typeface="Constantia" panose="02030602050306030303" pitchFamily="18" charset="0"/>
              </a:rPr>
              <a:t>OSCAR</a:t>
            </a:r>
            <a:r>
              <a:rPr lang="es-ES" dirty="0" smtClean="0"/>
              <a:t> </a:t>
            </a:r>
            <a:r>
              <a:rPr lang="es-ES" sz="3600" dirty="0">
                <a:latin typeface="Constantia" panose="02030602050306030303" pitchFamily="18" charset="0"/>
              </a:rPr>
              <a:t>WILDE</a:t>
            </a:r>
          </a:p>
        </p:txBody>
      </p:sp>
      <p:cxnSp>
        <p:nvCxnSpPr>
          <p:cNvPr id="28" name="Conector recto 27"/>
          <p:cNvCxnSpPr/>
          <p:nvPr/>
        </p:nvCxnSpPr>
        <p:spPr>
          <a:xfrm>
            <a:off x="5985186" y="3940935"/>
            <a:ext cx="0" cy="56667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/>
          <p:cNvCxnSpPr/>
          <p:nvPr/>
        </p:nvCxnSpPr>
        <p:spPr>
          <a:xfrm flipH="1">
            <a:off x="1687132" y="4481848"/>
            <a:ext cx="429805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Imagen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5049" y="4507605"/>
            <a:ext cx="77584" cy="844793"/>
          </a:xfrm>
          <a:prstGeom prst="rect">
            <a:avLst/>
          </a:prstGeom>
        </p:spPr>
      </p:pic>
      <p:cxnSp>
        <p:nvCxnSpPr>
          <p:cNvPr id="37" name="Conector recto 36"/>
          <p:cNvCxnSpPr/>
          <p:nvPr/>
        </p:nvCxnSpPr>
        <p:spPr>
          <a:xfrm>
            <a:off x="6152387" y="3948601"/>
            <a:ext cx="16593" cy="83900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Imagen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8202" y="4787604"/>
            <a:ext cx="54869" cy="615749"/>
          </a:xfrm>
          <a:prstGeom prst="rect">
            <a:avLst/>
          </a:prstGeom>
        </p:spPr>
      </p:pic>
      <p:cxnSp>
        <p:nvCxnSpPr>
          <p:cNvPr id="43" name="Conector recto 42"/>
          <p:cNvCxnSpPr>
            <a:stCxn id="39" idx="0"/>
          </p:cNvCxnSpPr>
          <p:nvPr/>
        </p:nvCxnSpPr>
        <p:spPr>
          <a:xfrm>
            <a:off x="5115637" y="4787604"/>
            <a:ext cx="105334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>
            <a:off x="6385601" y="3948601"/>
            <a:ext cx="0" cy="846669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>
            <a:off x="6385601" y="4787604"/>
            <a:ext cx="1588961" cy="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>
            <a:off x="7974562" y="4787604"/>
            <a:ext cx="0" cy="615749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54"/>
          <p:cNvCxnSpPr/>
          <p:nvPr/>
        </p:nvCxnSpPr>
        <p:spPr>
          <a:xfrm>
            <a:off x="6555346" y="3940935"/>
            <a:ext cx="0" cy="533247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Imagen 5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66997" y="4507605"/>
            <a:ext cx="80630" cy="833175"/>
          </a:xfrm>
          <a:prstGeom prst="rect">
            <a:avLst/>
          </a:prstGeom>
        </p:spPr>
      </p:pic>
      <p:cxnSp>
        <p:nvCxnSpPr>
          <p:cNvPr id="58" name="Conector recto 57"/>
          <p:cNvCxnSpPr/>
          <p:nvPr/>
        </p:nvCxnSpPr>
        <p:spPr>
          <a:xfrm>
            <a:off x="6555346" y="4474182"/>
            <a:ext cx="4239086" cy="33423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OOM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7071" b="95960" l="7451" r="9686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175" y="2291610"/>
            <a:ext cx="6448821" cy="5007320"/>
          </a:xfrm>
          <a:prstGeom prst="rect">
            <a:avLst/>
          </a:prstGeom>
        </p:spPr>
      </p:pic>
      <p:pic>
        <p:nvPicPr>
          <p:cNvPr id="60" name="Imagen 59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57144">
            <a:off x="5361663" y="1608054"/>
            <a:ext cx="2047875" cy="2228850"/>
          </a:xfrm>
          <a:prstGeom prst="rect">
            <a:avLst/>
          </a:prstGeom>
        </p:spPr>
      </p:pic>
      <p:sp>
        <p:nvSpPr>
          <p:cNvPr id="61" name="Arco 60"/>
          <p:cNvSpPr/>
          <p:nvPr/>
        </p:nvSpPr>
        <p:spPr>
          <a:xfrm rot="17507054">
            <a:off x="5804380" y="1779579"/>
            <a:ext cx="1445275" cy="625132"/>
          </a:xfrm>
          <a:prstGeom prst="arc">
            <a:avLst>
              <a:gd name="adj1" fmla="val 15867800"/>
              <a:gd name="adj2" fmla="val 205733"/>
            </a:avLst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29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14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Constantia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Marina Palomo Olmedo</dc:creator>
  <cp:lastModifiedBy>Marina Palomo Olmedo</cp:lastModifiedBy>
  <cp:revision>6</cp:revision>
  <dcterms:created xsi:type="dcterms:W3CDTF">2020-08-14T15:50:23Z</dcterms:created>
  <dcterms:modified xsi:type="dcterms:W3CDTF">2020-08-14T16:35:21Z</dcterms:modified>
</cp:coreProperties>
</file>