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8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C5AE3-7D48-4079-8C05-E5C465C11C43}" type="datetimeFigureOut">
              <a:rPr lang="es-ES" smtClean="0"/>
              <a:t>12/08/2020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33670-4F66-4BCD-AB38-5B2D0B98508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25343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C5AE3-7D48-4079-8C05-E5C465C11C43}" type="datetimeFigureOut">
              <a:rPr lang="es-ES" smtClean="0"/>
              <a:t>12/08/2020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33670-4F66-4BCD-AB38-5B2D0B98508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16542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C5AE3-7D48-4079-8C05-E5C465C11C43}" type="datetimeFigureOut">
              <a:rPr lang="es-ES" smtClean="0"/>
              <a:t>12/08/2020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33670-4F66-4BCD-AB38-5B2D0B98508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37138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C5AE3-7D48-4079-8C05-E5C465C11C43}" type="datetimeFigureOut">
              <a:rPr lang="es-ES" smtClean="0"/>
              <a:t>12/08/2020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33670-4F66-4BCD-AB38-5B2D0B98508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98429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C5AE3-7D48-4079-8C05-E5C465C11C43}" type="datetimeFigureOut">
              <a:rPr lang="es-ES" smtClean="0"/>
              <a:t>12/08/2020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33670-4F66-4BCD-AB38-5B2D0B98508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41462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C5AE3-7D48-4079-8C05-E5C465C11C43}" type="datetimeFigureOut">
              <a:rPr lang="es-ES" smtClean="0"/>
              <a:t>12/08/2020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33670-4F66-4BCD-AB38-5B2D0B98508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27437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C5AE3-7D48-4079-8C05-E5C465C11C43}" type="datetimeFigureOut">
              <a:rPr lang="es-ES" smtClean="0"/>
              <a:t>12/08/2020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33670-4F66-4BCD-AB38-5B2D0B98508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96266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C5AE3-7D48-4079-8C05-E5C465C11C43}" type="datetimeFigureOut">
              <a:rPr lang="es-ES" smtClean="0"/>
              <a:t>12/08/2020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33670-4F66-4BCD-AB38-5B2D0B98508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91020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C5AE3-7D48-4079-8C05-E5C465C11C43}" type="datetimeFigureOut">
              <a:rPr lang="es-ES" smtClean="0"/>
              <a:t>12/08/2020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33670-4F66-4BCD-AB38-5B2D0B98508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50511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C5AE3-7D48-4079-8C05-E5C465C11C43}" type="datetimeFigureOut">
              <a:rPr lang="es-ES" smtClean="0"/>
              <a:t>12/08/2020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33670-4F66-4BCD-AB38-5B2D0B98508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86495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C5AE3-7D48-4079-8C05-E5C465C11C43}" type="datetimeFigureOut">
              <a:rPr lang="es-ES" smtClean="0"/>
              <a:t>12/08/2020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33670-4F66-4BCD-AB38-5B2D0B98508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17480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8C5AE3-7D48-4079-8C05-E5C465C11C43}" type="datetimeFigureOut">
              <a:rPr lang="es-ES" smtClean="0"/>
              <a:t>12/08/2020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833670-4F66-4BCD-AB38-5B2D0B98508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10497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5.xml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Relationship Id="rId6" Type="http://schemas.openxmlformats.org/officeDocument/2006/relationships/slide" Target="slide4.xml"/><Relationship Id="rId5" Type="http://schemas.openxmlformats.org/officeDocument/2006/relationships/image" Target="../media/image2.png"/><Relationship Id="rId4" Type="http://schemas.openxmlformats.org/officeDocument/2006/relationships/slide" Target="slide2.xml"/><Relationship Id="rId9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Football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5669" y="4238580"/>
            <a:ext cx="1980000" cy="1980000"/>
          </a:xfrm>
          <a:prstGeom prst="rect">
            <a:avLst/>
          </a:prstGeom>
        </p:spPr>
      </p:pic>
      <p:pic>
        <p:nvPicPr>
          <p:cNvPr id="11" name="Basketball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552" y="4238580"/>
            <a:ext cx="1980000" cy="1980000"/>
          </a:xfrm>
          <a:prstGeom prst="rect">
            <a:avLst/>
          </a:prstGeom>
        </p:spPr>
      </p:pic>
      <p:pic>
        <p:nvPicPr>
          <p:cNvPr id="12" name="American Football">
            <a:hlinkClick r:id="rId6" action="ppaction://hlinksldjump"/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6786" y="4238580"/>
            <a:ext cx="1980000" cy="1980000"/>
          </a:xfrm>
          <a:prstGeom prst="rect">
            <a:avLst/>
          </a:prstGeom>
        </p:spPr>
      </p:pic>
      <p:pic>
        <p:nvPicPr>
          <p:cNvPr id="13" name="Volleyball">
            <a:hlinkClick r:id="rId8" action="ppaction://hlinksldjump"/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7902" y="4238580"/>
            <a:ext cx="1980000" cy="1980000"/>
          </a:xfrm>
          <a:prstGeom prst="rect">
            <a:avLst/>
          </a:prstGeom>
        </p:spPr>
      </p:pic>
      <p:sp>
        <p:nvSpPr>
          <p:cNvPr id="19" name="Rectángulo redondeado 18"/>
          <p:cNvSpPr/>
          <p:nvPr/>
        </p:nvSpPr>
        <p:spPr>
          <a:xfrm>
            <a:off x="670560" y="287383"/>
            <a:ext cx="10267406" cy="206393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8800" dirty="0" err="1" smtClean="0"/>
              <a:t>Sports</a:t>
            </a:r>
            <a:endParaRPr lang="es-ES" sz="8800" dirty="0"/>
          </a:p>
        </p:txBody>
      </p:sp>
    </p:spTree>
    <p:extLst>
      <p:ext uri="{BB962C8B-B14F-4D97-AF65-F5344CB8AC3E}">
        <p14:creationId xmlns:p14="http://schemas.microsoft.com/office/powerpoint/2010/main" val="1429287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redondeado 3"/>
          <p:cNvSpPr/>
          <p:nvPr/>
        </p:nvSpPr>
        <p:spPr>
          <a:xfrm>
            <a:off x="670560" y="287383"/>
            <a:ext cx="10267406" cy="206393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8000" dirty="0" err="1" smtClean="0"/>
              <a:t>What</a:t>
            </a:r>
            <a:r>
              <a:rPr lang="es-ES" sz="8000" dirty="0" smtClean="0"/>
              <a:t> are </a:t>
            </a:r>
            <a:r>
              <a:rPr lang="es-ES" sz="8000" dirty="0" err="1" smtClean="0"/>
              <a:t>you</a:t>
            </a:r>
            <a:r>
              <a:rPr lang="es-ES" sz="8000" dirty="0" smtClean="0"/>
              <a:t> </a:t>
            </a:r>
            <a:r>
              <a:rPr lang="es-ES" sz="8000" dirty="0" err="1" smtClean="0"/>
              <a:t>playing</a:t>
            </a:r>
            <a:r>
              <a:rPr lang="es-ES" sz="8000" dirty="0"/>
              <a:t>?</a:t>
            </a:r>
          </a:p>
        </p:txBody>
      </p:sp>
      <p:sp>
        <p:nvSpPr>
          <p:cNvPr id="10" name="CuadroTexto 9"/>
          <p:cNvSpPr txBox="1"/>
          <p:nvPr/>
        </p:nvSpPr>
        <p:spPr>
          <a:xfrm>
            <a:off x="6557554" y="3187337"/>
            <a:ext cx="27606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err="1" smtClean="0"/>
              <a:t>Basketball</a:t>
            </a:r>
            <a:endParaRPr lang="es-ES" sz="2400" dirty="0"/>
          </a:p>
        </p:txBody>
      </p:sp>
      <p:pic>
        <p:nvPicPr>
          <p:cNvPr id="11" name="basketball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9774" y="3105539"/>
            <a:ext cx="2453646" cy="2453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3932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redondeado 4"/>
          <p:cNvSpPr/>
          <p:nvPr/>
        </p:nvSpPr>
        <p:spPr>
          <a:xfrm>
            <a:off x="748937" y="452845"/>
            <a:ext cx="10267406" cy="206393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8800" dirty="0"/>
          </a:p>
        </p:txBody>
      </p:sp>
      <p:sp>
        <p:nvSpPr>
          <p:cNvPr id="7" name="Rectángulo redondeado 6"/>
          <p:cNvSpPr/>
          <p:nvPr/>
        </p:nvSpPr>
        <p:spPr>
          <a:xfrm>
            <a:off x="670560" y="287383"/>
            <a:ext cx="10267406" cy="206393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8000" dirty="0" err="1" smtClean="0"/>
              <a:t>What</a:t>
            </a:r>
            <a:r>
              <a:rPr lang="es-ES" sz="8000" dirty="0" smtClean="0"/>
              <a:t> are </a:t>
            </a:r>
            <a:r>
              <a:rPr lang="es-ES" sz="8000" dirty="0" err="1" smtClean="0"/>
              <a:t>you</a:t>
            </a:r>
            <a:r>
              <a:rPr lang="es-ES" sz="8000" dirty="0" smtClean="0"/>
              <a:t> </a:t>
            </a:r>
            <a:r>
              <a:rPr lang="es-ES" sz="8000" dirty="0" err="1" smtClean="0"/>
              <a:t>playing</a:t>
            </a:r>
            <a:r>
              <a:rPr lang="es-ES" sz="8000" dirty="0"/>
              <a:t>?</a:t>
            </a:r>
          </a:p>
        </p:txBody>
      </p:sp>
      <p:pic>
        <p:nvPicPr>
          <p:cNvPr id="8" name="Football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0681" y="3921339"/>
            <a:ext cx="1980000" cy="1980000"/>
          </a:xfrm>
          <a:prstGeom prst="rect">
            <a:avLst/>
          </a:prstGeom>
        </p:spPr>
      </p:pic>
      <p:sp>
        <p:nvSpPr>
          <p:cNvPr id="9" name="CuadroTexto 8"/>
          <p:cNvSpPr txBox="1"/>
          <p:nvPr/>
        </p:nvSpPr>
        <p:spPr>
          <a:xfrm>
            <a:off x="7175240" y="4348065"/>
            <a:ext cx="16141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Football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906910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redondeado 3"/>
          <p:cNvSpPr/>
          <p:nvPr/>
        </p:nvSpPr>
        <p:spPr>
          <a:xfrm>
            <a:off x="752856" y="308412"/>
            <a:ext cx="10267406" cy="206393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8800" dirty="0"/>
          </a:p>
        </p:txBody>
      </p:sp>
      <p:sp>
        <p:nvSpPr>
          <p:cNvPr id="6" name="Rectángulo redondeado 5"/>
          <p:cNvSpPr/>
          <p:nvPr/>
        </p:nvSpPr>
        <p:spPr>
          <a:xfrm>
            <a:off x="670560" y="287383"/>
            <a:ext cx="10267406" cy="206393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8000" dirty="0" err="1" smtClean="0"/>
              <a:t>What</a:t>
            </a:r>
            <a:r>
              <a:rPr lang="es-ES" sz="8000" dirty="0" smtClean="0"/>
              <a:t> are </a:t>
            </a:r>
            <a:r>
              <a:rPr lang="es-ES" sz="8000" dirty="0" err="1" smtClean="0"/>
              <a:t>you</a:t>
            </a:r>
            <a:r>
              <a:rPr lang="es-ES" sz="8000" dirty="0" smtClean="0"/>
              <a:t> </a:t>
            </a:r>
            <a:r>
              <a:rPr lang="es-ES" sz="8000" dirty="0" err="1" smtClean="0"/>
              <a:t>playing</a:t>
            </a:r>
            <a:r>
              <a:rPr lang="es-ES" sz="8000" dirty="0"/>
              <a:t>?</a:t>
            </a:r>
          </a:p>
        </p:txBody>
      </p:sp>
      <p:pic>
        <p:nvPicPr>
          <p:cNvPr id="7" name="American Football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8010" y="3492131"/>
            <a:ext cx="1980000" cy="1980000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6195527" y="3844212"/>
            <a:ext cx="38628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American </a:t>
            </a:r>
            <a:r>
              <a:rPr lang="es-ES" dirty="0" err="1" smtClean="0"/>
              <a:t>Football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04171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redondeado 3"/>
          <p:cNvSpPr/>
          <p:nvPr/>
        </p:nvSpPr>
        <p:spPr>
          <a:xfrm>
            <a:off x="670560" y="287383"/>
            <a:ext cx="10267406" cy="206393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8800" dirty="0"/>
          </a:p>
        </p:txBody>
      </p:sp>
      <p:sp>
        <p:nvSpPr>
          <p:cNvPr id="6" name="Rectángulo redondeado 5"/>
          <p:cNvSpPr/>
          <p:nvPr/>
        </p:nvSpPr>
        <p:spPr>
          <a:xfrm>
            <a:off x="822960" y="439783"/>
            <a:ext cx="10267406" cy="206393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8000" dirty="0" err="1" smtClean="0"/>
              <a:t>What</a:t>
            </a:r>
            <a:r>
              <a:rPr lang="es-ES" sz="8000" dirty="0" smtClean="0"/>
              <a:t> are </a:t>
            </a:r>
            <a:r>
              <a:rPr lang="es-ES" sz="8000" dirty="0" err="1" smtClean="0"/>
              <a:t>you</a:t>
            </a:r>
            <a:r>
              <a:rPr lang="es-ES" sz="8000" dirty="0" smtClean="0"/>
              <a:t> </a:t>
            </a:r>
            <a:r>
              <a:rPr lang="es-ES" sz="8000" dirty="0" err="1" smtClean="0"/>
              <a:t>playing</a:t>
            </a:r>
            <a:r>
              <a:rPr lang="es-ES" sz="8000" dirty="0"/>
              <a:t>?</a:t>
            </a:r>
          </a:p>
        </p:txBody>
      </p:sp>
      <p:pic>
        <p:nvPicPr>
          <p:cNvPr id="7" name="Volleyball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8931" y="3529453"/>
            <a:ext cx="1980000" cy="1980000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5956663" y="3809371"/>
            <a:ext cx="43387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Volleyball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2064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26</Words>
  <Application>Microsoft Office PowerPoint</Application>
  <PresentationFormat>Panorámica</PresentationFormat>
  <Paragraphs>9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Judith Chapela Barros</dc:creator>
  <cp:lastModifiedBy>Judith Chapela Barros</cp:lastModifiedBy>
  <cp:revision>7</cp:revision>
  <dcterms:created xsi:type="dcterms:W3CDTF">2020-08-12T09:09:14Z</dcterms:created>
  <dcterms:modified xsi:type="dcterms:W3CDTF">2020-08-12T10:21:58Z</dcterms:modified>
</cp:coreProperties>
</file>