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858"/>
    <p:restoredTop sz="94737"/>
  </p:normalViewPr>
  <p:slideViewPr>
    <p:cSldViewPr snapToGrid="0" snapToObjects="1">
      <p:cViewPr varScale="1">
        <p:scale>
          <a:sx n="105" d="100"/>
          <a:sy n="105" d="100"/>
        </p:scale>
        <p:origin x="200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FE31096-6B9A-7F47-A4E2-17F3F4C5E2C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709A363-EE9A-C745-B532-88FBF82CFFF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40D7215-FDD2-6147-9BD3-162FC3D283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B18E3-B043-DE41-8816-28DD9EBCBC6B}" type="datetimeFigureOut">
              <a:rPr lang="es-ES" smtClean="0"/>
              <a:t>16/8/20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0D77B28-410B-D245-8DDC-81511D3C83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F7083ED-6C10-3B45-931E-E6EA41D24D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DE056-BE68-0642-90AB-2640CF11485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456346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60A9AEA-B9D7-2141-B39E-97C6C14E1B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500CF331-49E9-4D49-8319-E43E9A8D149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9436381-F049-C942-B8DE-55DF324739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B18E3-B043-DE41-8816-28DD9EBCBC6B}" type="datetimeFigureOut">
              <a:rPr lang="es-ES" smtClean="0"/>
              <a:t>16/8/20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7DFB8CA-54C3-4540-9DAD-9369E4B849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D8FB364-0481-C147-8716-43CEA076AD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DE056-BE68-0642-90AB-2640CF11485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805094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61F6C22D-E5B0-6141-B01A-660F3508DA2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53772311-565C-DE4B-82FB-4848F5E1C9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1F6BF58-97DA-3C45-B2BF-B16E8B55BB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B18E3-B043-DE41-8816-28DD9EBCBC6B}" type="datetimeFigureOut">
              <a:rPr lang="es-ES" smtClean="0"/>
              <a:t>16/8/20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582BB53-5071-3F43-8AD7-FC49932417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B1F1CDB-0CB7-CF4F-884B-E72D14B820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DE056-BE68-0642-90AB-2640CF11485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491430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032561E-99E0-104D-B964-79965CC056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62232A4-A27D-604E-AA18-EC7073EE6E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EF5C034-3C5A-7B4F-9924-0C1A895A12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B18E3-B043-DE41-8816-28DD9EBCBC6B}" type="datetimeFigureOut">
              <a:rPr lang="es-ES" smtClean="0"/>
              <a:t>16/8/20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B118C37-D5E4-2948-8B66-BBACAAC3AA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68D33A5-A712-FE40-B123-85D0314F23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DE056-BE68-0642-90AB-2640CF11485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969934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1DBC2F2-D124-3945-8123-B5B42BB3BD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E23F5D7-DAB6-2B48-8335-CC9ECB1DF6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ADF1D6E-8609-A746-A2A9-B396857C6B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B18E3-B043-DE41-8816-28DD9EBCBC6B}" type="datetimeFigureOut">
              <a:rPr lang="es-ES" smtClean="0"/>
              <a:t>16/8/20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184F8A0-FC8D-1147-B7F3-3632CC98C3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AEF68B0-FDBC-184D-ABB0-A0032F3CA9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DE056-BE68-0642-90AB-2640CF11485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614698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2E0E65E-5608-BC43-97BF-64A33D8088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2D9B239-A29E-5042-87BE-5B76F9192EC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67DB573E-FB1B-2D43-AFA2-C36F2A6575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67B02A2-4EA7-A945-A1E2-4D8A19D430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B18E3-B043-DE41-8816-28DD9EBCBC6B}" type="datetimeFigureOut">
              <a:rPr lang="es-ES" smtClean="0"/>
              <a:t>16/8/20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9A254CB-CC7D-1D40-9C63-74328C8B9F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2251942-7E02-4248-B3E6-0AFED133CC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DE056-BE68-0642-90AB-2640CF11485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307399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8C02ADC-51F4-E441-B50B-39BFA69D77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2855082-8C5D-7745-B0C0-0FB593027A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60AAD321-6EFC-2643-A60E-64312FEA7D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D9798A95-EF1A-2841-9B00-53F6722C88E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A7077FF5-4E5C-C44B-A0CF-9079BFE7419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B228724F-84DC-614E-8E76-5FF8F9F9A8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B18E3-B043-DE41-8816-28DD9EBCBC6B}" type="datetimeFigureOut">
              <a:rPr lang="es-ES" smtClean="0"/>
              <a:t>16/8/20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58DF05FB-EEEF-5946-BCAD-8E58EC3AA5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D00621A7-A768-4949-86C9-6B12093A2D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DE056-BE68-0642-90AB-2640CF11485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694578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BCAE572-47C8-1A42-A2F7-918DBCDFE5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4C54AD06-253B-BD48-B349-71C831ADE2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B18E3-B043-DE41-8816-28DD9EBCBC6B}" type="datetimeFigureOut">
              <a:rPr lang="es-ES" smtClean="0"/>
              <a:t>16/8/20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66D55230-B766-7F48-8AF0-7ED21DF0DB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F33BC5E5-EC7F-4342-995C-C31A2A2C2D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DE056-BE68-0642-90AB-2640CF11485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434957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D646539F-1228-0348-83CB-5CD6B1779F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B18E3-B043-DE41-8816-28DD9EBCBC6B}" type="datetimeFigureOut">
              <a:rPr lang="es-ES" smtClean="0"/>
              <a:t>16/8/20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BE32433E-E365-EE45-9C30-251E28BB17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F926E80C-0254-E842-A75F-1E159AE2B1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DE056-BE68-0642-90AB-2640CF11485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35382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5C9CE8C-3641-214D-8E2C-6C08B6C787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E6564A2-EFA9-1E40-B3E2-7B48CF2D54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448DC9B0-80D4-9B4D-9829-979365E868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864A6F7-2CF7-C746-A563-DAC6C20223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B18E3-B043-DE41-8816-28DD9EBCBC6B}" type="datetimeFigureOut">
              <a:rPr lang="es-ES" smtClean="0"/>
              <a:t>16/8/20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60A5DED-095F-BB40-A006-6C74400287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3961192-82C7-0044-B646-1CE15E6FF7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DE056-BE68-0642-90AB-2640CF11485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263794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C8363A5-EE87-6140-A567-29A615DEEF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E9FAC828-A693-8A40-9469-B2AD5BC9E55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39373985-1603-EC45-AC2E-3FB1CDD022E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580E8A9-CDAE-FC49-9F35-964B40E454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B18E3-B043-DE41-8816-28DD9EBCBC6B}" type="datetimeFigureOut">
              <a:rPr lang="es-ES" smtClean="0"/>
              <a:t>16/8/20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2365116-C572-E94F-9481-5CD45349EE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78A4FEF-290A-5949-BBD4-FA3B207DCA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DE056-BE68-0642-90AB-2640CF11485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832525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DE6E7BF8-2FA9-114F-9EED-5E48321650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DAAD31C-0713-2641-B332-997CFD7A6D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6CE5424-4304-F84F-A790-A693C625CC5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4B18E3-B043-DE41-8816-28DD9EBCBC6B}" type="datetimeFigureOut">
              <a:rPr lang="es-ES" smtClean="0"/>
              <a:t>16/8/20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A2A0134-B416-CF4B-9053-983ADD03D89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911D707-416C-864E-9181-20741900383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6DE056-BE68-0642-90AB-2640CF11485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490867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azul">
            <a:extLst>
              <a:ext uri="{FF2B5EF4-FFF2-40B4-BE49-F238E27FC236}">
                <a16:creationId xmlns:a16="http://schemas.microsoft.com/office/drawing/2014/main" id="{F302F81B-D453-3749-9E5E-6B69F109710F}"/>
              </a:ext>
            </a:extLst>
          </p:cNvPr>
          <p:cNvSpPr/>
          <p:nvPr/>
        </p:nvSpPr>
        <p:spPr>
          <a:xfrm>
            <a:off x="1438656" y="1828800"/>
            <a:ext cx="7900416" cy="10728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EBB16F4F-26BE-534E-AE26-D43DFBA6A4A7}"/>
              </a:ext>
            </a:extLst>
          </p:cNvPr>
          <p:cNvSpPr/>
          <p:nvPr/>
        </p:nvSpPr>
        <p:spPr>
          <a:xfrm>
            <a:off x="9339072" y="1828800"/>
            <a:ext cx="2852928" cy="1072896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1DDED452-E74D-CF4F-BE1C-4121FEF4F521}"/>
              </a:ext>
            </a:extLst>
          </p:cNvPr>
          <p:cNvSpPr txBox="1"/>
          <p:nvPr/>
        </p:nvSpPr>
        <p:spPr>
          <a:xfrm>
            <a:off x="231648" y="146304"/>
            <a:ext cx="45598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CUENTA ATRÁS: 1 MINUTO</a:t>
            </a:r>
          </a:p>
        </p:txBody>
      </p:sp>
    </p:spTree>
    <p:extLst>
      <p:ext uri="{BB962C8B-B14F-4D97-AF65-F5344CB8AC3E}">
        <p14:creationId xmlns:p14="http://schemas.microsoft.com/office/powerpoint/2010/main" val="31006766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40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40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39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" presetClass="exit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" dur="5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 animBg="1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5</Words>
  <Application>Microsoft Macintosh PowerPoint</Application>
  <PresentationFormat>Panorámica</PresentationFormat>
  <Paragraphs>1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Maite Vivanco</dc:creator>
  <cp:lastModifiedBy>Maite Vivanco</cp:lastModifiedBy>
  <cp:revision>3</cp:revision>
  <dcterms:created xsi:type="dcterms:W3CDTF">2020-08-15T08:25:56Z</dcterms:created>
  <dcterms:modified xsi:type="dcterms:W3CDTF">2020-08-16T13:22:49Z</dcterms:modified>
</cp:coreProperties>
</file>