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0" r:id="rId3"/>
    <p:sldId id="256" r:id="rId4"/>
    <p:sldId id="266" r:id="rId5"/>
    <p:sldId id="269" r:id="rId6"/>
  </p:sldIdLst>
  <p:sldSz cx="12192000" cy="7380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ADEEDB"/>
    <a:srgbClr val="AD7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 snapToGrid="0">
      <p:cViewPr varScale="1">
        <p:scale>
          <a:sx n="79" d="100"/>
          <a:sy n="79" d="100"/>
        </p:scale>
        <p:origin x="8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79170767716536"/>
          <c:y val="3.5156247837337118E-2"/>
          <c:w val="0.63229170767716536"/>
          <c:h val="0.94843750317190556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MANZANA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3B-48AD-9688-E8213933DD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3B-48AD-9688-E8213933DD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23B-48AD-9688-E8213933DD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23B-48AD-9688-E8213933DD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23B-48AD-9688-E8213933DD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23B-48AD-9688-E8213933DD5C}"/>
              </c:ext>
            </c:extLst>
          </c:dPt>
          <c:dPt>
            <c:idx val="6"/>
            <c:bubble3D val="0"/>
            <c:spPr>
              <a:solidFill>
                <a:srgbClr val="AD72EE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23B-48AD-9688-E8213933DD5C}"/>
              </c:ext>
            </c:extLst>
          </c:dPt>
          <c:cat>
            <c:strRef>
              <c:f>Hoja1!$A$2:$A$8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Miss your turn</c:v>
                </c:pt>
                <c:pt idx="3">
                  <c:v>To the left</c:v>
                </c:pt>
                <c:pt idx="4">
                  <c:v>Double</c:v>
                </c:pt>
                <c:pt idx="5">
                  <c:v>Lose your points</c:v>
                </c:pt>
                <c:pt idx="6">
                  <c:v>You change 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12.5</c:v>
                </c:pt>
                <c:pt idx="1">
                  <c:v>10</c:v>
                </c:pt>
                <c:pt idx="2">
                  <c:v>5</c:v>
                </c:pt>
                <c:pt idx="3">
                  <c:v>12.5</c:v>
                </c:pt>
                <c:pt idx="4">
                  <c:v>12.5</c:v>
                </c:pt>
                <c:pt idx="5">
                  <c:v>5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23B-48AD-9688-E8213933D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0.24122</cdr:x>
      <cdr:y>0.57827</cdr:y>
    </cdr:from>
    <cdr:to>
      <cdr:x>0.3298</cdr:x>
      <cdr:y>0.7377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230C6E8-0C46-42AC-8837-7CEF79398CA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rot="14974319">
          <a:off x="1888703" y="3205417"/>
          <a:ext cx="863892" cy="72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0.60861</cdr:x>
      <cdr:y>0.10831</cdr:y>
    </cdr:from>
    <cdr:to>
      <cdr:x>0.69719</cdr:x>
      <cdr:y>0.24118</cdr:y>
    </cdr:to>
    <cdr:pic>
      <cdr:nvPicPr>
        <cdr:cNvPr id="5" name="Imagen 4">
          <a:extLst xmlns:a="http://schemas.openxmlformats.org/drawingml/2006/main">
            <a:ext uri="{FF2B5EF4-FFF2-40B4-BE49-F238E27FC236}">
              <a16:creationId xmlns:a16="http://schemas.microsoft.com/office/drawing/2014/main" id="{35782683-9CE0-4242-95B0-A9CC6BF1B33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rot="2254880">
          <a:off x="4946746" y="586880"/>
          <a:ext cx="720000" cy="72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0.65865</cdr:x>
      <cdr:y>0.71161</cdr:y>
    </cdr:from>
    <cdr:to>
      <cdr:x>0.74723</cdr:x>
      <cdr:y>0.84449</cdr:y>
    </cdr:to>
    <cdr:pic>
      <cdr:nvPicPr>
        <cdr:cNvPr id="7" name="Imagen 6">
          <a:extLst xmlns:a="http://schemas.openxmlformats.org/drawingml/2006/main">
            <a:ext uri="{FF2B5EF4-FFF2-40B4-BE49-F238E27FC236}">
              <a16:creationId xmlns:a16="http://schemas.microsoft.com/office/drawing/2014/main" id="{EF480C10-CCB8-449E-85F7-2A05924A563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rot="7619133">
          <a:off x="5353472" y="3855999"/>
          <a:ext cx="720000" cy="72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0.36271</cdr:x>
      <cdr:y>0.07991</cdr:y>
    </cdr:from>
    <cdr:to>
      <cdr:x>0.44631</cdr:x>
      <cdr:y>0.21278</cdr:y>
    </cdr:to>
    <cdr:pic>
      <cdr:nvPicPr>
        <cdr:cNvPr id="9" name="Imagen 8">
          <a:extLst xmlns:a="http://schemas.openxmlformats.org/drawingml/2006/main">
            <a:ext uri="{FF2B5EF4-FFF2-40B4-BE49-F238E27FC236}">
              <a16:creationId xmlns:a16="http://schemas.microsoft.com/office/drawing/2014/main" id="{265B6057-06D0-4144-9860-7FAC2238F14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rot="20240613">
          <a:off x="2948115" y="432988"/>
          <a:ext cx="679482" cy="72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0.71918</cdr:x>
      <cdr:y>0.47372</cdr:y>
    </cdr:from>
    <cdr:to>
      <cdr:x>0.80776</cdr:x>
      <cdr:y>0.6066</cdr:y>
    </cdr:to>
    <cdr:pic>
      <cdr:nvPicPr>
        <cdr:cNvPr id="11" name="Imagen 10">
          <a:extLst xmlns:a="http://schemas.openxmlformats.org/drawingml/2006/main">
            <a:ext uri="{FF2B5EF4-FFF2-40B4-BE49-F238E27FC236}">
              <a16:creationId xmlns:a16="http://schemas.microsoft.com/office/drawing/2014/main" id="{71DFA8CD-0695-4BB7-9FCF-12B12E90301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rot="5992200">
          <a:off x="5845465" y="2566940"/>
          <a:ext cx="720000" cy="72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0.22497</cdr:x>
      <cdr:y>0.2864</cdr:y>
    </cdr:from>
    <cdr:to>
      <cdr:x>0.31355</cdr:x>
      <cdr:y>0.41927</cdr:y>
    </cdr:to>
    <cdr:pic>
      <cdr:nvPicPr>
        <cdr:cNvPr id="13" name="Imagen 12">
          <a:extLst xmlns:a="http://schemas.openxmlformats.org/drawingml/2006/main">
            <a:ext uri="{FF2B5EF4-FFF2-40B4-BE49-F238E27FC236}">
              <a16:creationId xmlns:a16="http://schemas.microsoft.com/office/drawing/2014/main" id="{0EE41A41-75FF-45D5-9829-A3BE1212C47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rot="17464217">
          <a:off x="1828568" y="1551909"/>
          <a:ext cx="720000" cy="72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0.46014</cdr:x>
      <cdr:y>0.83823</cdr:y>
    </cdr:from>
    <cdr:to>
      <cdr:x>0.54873</cdr:x>
      <cdr:y>0.9711</cdr:y>
    </cdr:to>
    <cdr:pic>
      <cdr:nvPicPr>
        <cdr:cNvPr id="15" name="Imagen 14">
          <a:extLst xmlns:a="http://schemas.openxmlformats.org/drawingml/2006/main">
            <a:ext uri="{FF2B5EF4-FFF2-40B4-BE49-F238E27FC236}">
              <a16:creationId xmlns:a16="http://schemas.microsoft.com/office/drawing/2014/main" id="{AF3F0AAA-FF39-4CF5-9FD7-C8D3A31489E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7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rot="10800000">
          <a:off x="3740054" y="4542065"/>
          <a:ext cx="720000" cy="720000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07839"/>
            <a:ext cx="9144000" cy="256943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76360"/>
            <a:ext cx="9144000" cy="17818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67D3-A522-4622-A0E6-C1F97697CB49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BC43-E8EB-4AFC-B377-089DCFB2F2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099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67D3-A522-4622-A0E6-C1F97697CB49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BC43-E8EB-4AFC-B377-089DCFB2F2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69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92932"/>
            <a:ext cx="2628900" cy="625445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92932"/>
            <a:ext cx="7734300" cy="625445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67D3-A522-4622-A0E6-C1F97697CB49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BC43-E8EB-4AFC-B377-089DCFB2F2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527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67D3-A522-4622-A0E6-C1F97697CB49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BC43-E8EB-4AFC-B377-089DCFB2F2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03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39948"/>
            <a:ext cx="10515600" cy="306999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938986"/>
            <a:ext cx="10515600" cy="16144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67D3-A522-4622-A0E6-C1F97697CB49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BC43-E8EB-4AFC-B377-089DCFB2F2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003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64660"/>
            <a:ext cx="5181600" cy="46827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64660"/>
            <a:ext cx="5181600" cy="46827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67D3-A522-4622-A0E6-C1F97697CB49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BC43-E8EB-4AFC-B377-089DCFB2F2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87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92932"/>
            <a:ext cx="10515600" cy="142651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809196"/>
            <a:ext cx="5157787" cy="88665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695855"/>
            <a:ext cx="5157787" cy="396519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09196"/>
            <a:ext cx="5183188" cy="88665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95855"/>
            <a:ext cx="5183188" cy="396519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67D3-A522-4622-A0E6-C1F97697CB49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BC43-E8EB-4AFC-B377-089DCFB2F2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8424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67D3-A522-4622-A0E6-C1F97697CB49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BC43-E8EB-4AFC-B377-089DCFB2F2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48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67D3-A522-4622-A0E6-C1F97697CB49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BC43-E8EB-4AFC-B377-089DCFB2F2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028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92019"/>
            <a:ext cx="3932237" cy="17220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062625"/>
            <a:ext cx="6172200" cy="5244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214086"/>
            <a:ext cx="3932237" cy="410186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67D3-A522-4622-A0E6-C1F97697CB49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BC43-E8EB-4AFC-B377-089DCFB2F2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691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92019"/>
            <a:ext cx="3932237" cy="17220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062625"/>
            <a:ext cx="6172200" cy="524478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214086"/>
            <a:ext cx="3932237" cy="410186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67D3-A522-4622-A0E6-C1F97697CB49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BC43-E8EB-4AFC-B377-089DCFB2F2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20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92932"/>
            <a:ext cx="10515600" cy="1426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64660"/>
            <a:ext cx="10515600" cy="4682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840434"/>
            <a:ext cx="2743200" cy="39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B67D3-A522-4622-A0E6-C1F97697CB49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840434"/>
            <a:ext cx="4114800" cy="39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840434"/>
            <a:ext cx="2743200" cy="39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FBC43-E8EB-4AFC-B377-089DCFB2F2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129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ADBF7E-9733-4114-8A55-EC3F1FBC3A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7A7E72-20F1-4ECF-9AA0-58792173A3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6A8C4C8-409E-4012-8AE8-5695B7924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856" y="0"/>
            <a:ext cx="7380288" cy="73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98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099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3A6EED3D-6F40-40DC-B771-0109D00E2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26040"/>
              </p:ext>
            </p:extLst>
          </p:nvPr>
        </p:nvGraphicFramePr>
        <p:xfrm>
          <a:off x="1006440" y="3800039"/>
          <a:ext cx="9366924" cy="878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577">
                  <a:extLst>
                    <a:ext uri="{9D8B030D-6E8A-4147-A177-3AD203B41FA5}">
                      <a16:colId xmlns:a16="http://schemas.microsoft.com/office/drawing/2014/main" val="1183914451"/>
                    </a:ext>
                  </a:extLst>
                </a:gridCol>
                <a:gridCol w="780577">
                  <a:extLst>
                    <a:ext uri="{9D8B030D-6E8A-4147-A177-3AD203B41FA5}">
                      <a16:colId xmlns:a16="http://schemas.microsoft.com/office/drawing/2014/main" val="472663222"/>
                    </a:ext>
                  </a:extLst>
                </a:gridCol>
                <a:gridCol w="780577">
                  <a:extLst>
                    <a:ext uri="{9D8B030D-6E8A-4147-A177-3AD203B41FA5}">
                      <a16:colId xmlns:a16="http://schemas.microsoft.com/office/drawing/2014/main" val="2478078910"/>
                    </a:ext>
                  </a:extLst>
                </a:gridCol>
                <a:gridCol w="780577">
                  <a:extLst>
                    <a:ext uri="{9D8B030D-6E8A-4147-A177-3AD203B41FA5}">
                      <a16:colId xmlns:a16="http://schemas.microsoft.com/office/drawing/2014/main" val="4134510126"/>
                    </a:ext>
                  </a:extLst>
                </a:gridCol>
                <a:gridCol w="780577">
                  <a:extLst>
                    <a:ext uri="{9D8B030D-6E8A-4147-A177-3AD203B41FA5}">
                      <a16:colId xmlns:a16="http://schemas.microsoft.com/office/drawing/2014/main" val="2700372877"/>
                    </a:ext>
                  </a:extLst>
                </a:gridCol>
                <a:gridCol w="780577">
                  <a:extLst>
                    <a:ext uri="{9D8B030D-6E8A-4147-A177-3AD203B41FA5}">
                      <a16:colId xmlns:a16="http://schemas.microsoft.com/office/drawing/2014/main" val="2112631101"/>
                    </a:ext>
                  </a:extLst>
                </a:gridCol>
                <a:gridCol w="780577">
                  <a:extLst>
                    <a:ext uri="{9D8B030D-6E8A-4147-A177-3AD203B41FA5}">
                      <a16:colId xmlns:a16="http://schemas.microsoft.com/office/drawing/2014/main" val="3457718570"/>
                    </a:ext>
                  </a:extLst>
                </a:gridCol>
                <a:gridCol w="780577">
                  <a:extLst>
                    <a:ext uri="{9D8B030D-6E8A-4147-A177-3AD203B41FA5}">
                      <a16:colId xmlns:a16="http://schemas.microsoft.com/office/drawing/2014/main" val="3981018400"/>
                    </a:ext>
                  </a:extLst>
                </a:gridCol>
                <a:gridCol w="780577">
                  <a:extLst>
                    <a:ext uri="{9D8B030D-6E8A-4147-A177-3AD203B41FA5}">
                      <a16:colId xmlns:a16="http://schemas.microsoft.com/office/drawing/2014/main" val="3051053406"/>
                    </a:ext>
                  </a:extLst>
                </a:gridCol>
                <a:gridCol w="780577">
                  <a:extLst>
                    <a:ext uri="{9D8B030D-6E8A-4147-A177-3AD203B41FA5}">
                      <a16:colId xmlns:a16="http://schemas.microsoft.com/office/drawing/2014/main" val="1673686120"/>
                    </a:ext>
                  </a:extLst>
                </a:gridCol>
                <a:gridCol w="780577">
                  <a:extLst>
                    <a:ext uri="{9D8B030D-6E8A-4147-A177-3AD203B41FA5}">
                      <a16:colId xmlns:a16="http://schemas.microsoft.com/office/drawing/2014/main" val="1526558316"/>
                    </a:ext>
                  </a:extLst>
                </a:gridCol>
                <a:gridCol w="780577">
                  <a:extLst>
                    <a:ext uri="{9D8B030D-6E8A-4147-A177-3AD203B41FA5}">
                      <a16:colId xmlns:a16="http://schemas.microsoft.com/office/drawing/2014/main" val="170078361"/>
                    </a:ext>
                  </a:extLst>
                </a:gridCol>
              </a:tblGrid>
              <a:tr h="87888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271886"/>
                  </a:ext>
                </a:extLst>
              </a:tr>
            </a:tbl>
          </a:graphicData>
        </a:graphic>
      </p:graphicFrame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id="{92749E98-C445-4B7C-A1C5-48F91D0AC3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71604"/>
              </p:ext>
            </p:extLst>
          </p:nvPr>
        </p:nvGraphicFramePr>
        <p:xfrm>
          <a:off x="226684" y="4678928"/>
          <a:ext cx="10925950" cy="1757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425">
                  <a:extLst>
                    <a:ext uri="{9D8B030D-6E8A-4147-A177-3AD203B41FA5}">
                      <a16:colId xmlns:a16="http://schemas.microsoft.com/office/drawing/2014/main" val="1183914451"/>
                    </a:ext>
                  </a:extLst>
                </a:gridCol>
                <a:gridCol w="780425">
                  <a:extLst>
                    <a:ext uri="{9D8B030D-6E8A-4147-A177-3AD203B41FA5}">
                      <a16:colId xmlns:a16="http://schemas.microsoft.com/office/drawing/2014/main" val="472663222"/>
                    </a:ext>
                  </a:extLst>
                </a:gridCol>
                <a:gridCol w="780425">
                  <a:extLst>
                    <a:ext uri="{9D8B030D-6E8A-4147-A177-3AD203B41FA5}">
                      <a16:colId xmlns:a16="http://schemas.microsoft.com/office/drawing/2014/main" val="2478078910"/>
                    </a:ext>
                  </a:extLst>
                </a:gridCol>
                <a:gridCol w="780425">
                  <a:extLst>
                    <a:ext uri="{9D8B030D-6E8A-4147-A177-3AD203B41FA5}">
                      <a16:colId xmlns:a16="http://schemas.microsoft.com/office/drawing/2014/main" val="4134510126"/>
                    </a:ext>
                  </a:extLst>
                </a:gridCol>
                <a:gridCol w="780425">
                  <a:extLst>
                    <a:ext uri="{9D8B030D-6E8A-4147-A177-3AD203B41FA5}">
                      <a16:colId xmlns:a16="http://schemas.microsoft.com/office/drawing/2014/main" val="2700372877"/>
                    </a:ext>
                  </a:extLst>
                </a:gridCol>
                <a:gridCol w="780425">
                  <a:extLst>
                    <a:ext uri="{9D8B030D-6E8A-4147-A177-3AD203B41FA5}">
                      <a16:colId xmlns:a16="http://schemas.microsoft.com/office/drawing/2014/main" val="2112631101"/>
                    </a:ext>
                  </a:extLst>
                </a:gridCol>
                <a:gridCol w="780425">
                  <a:extLst>
                    <a:ext uri="{9D8B030D-6E8A-4147-A177-3AD203B41FA5}">
                      <a16:colId xmlns:a16="http://schemas.microsoft.com/office/drawing/2014/main" val="3457718570"/>
                    </a:ext>
                  </a:extLst>
                </a:gridCol>
                <a:gridCol w="780425">
                  <a:extLst>
                    <a:ext uri="{9D8B030D-6E8A-4147-A177-3AD203B41FA5}">
                      <a16:colId xmlns:a16="http://schemas.microsoft.com/office/drawing/2014/main" val="3981018400"/>
                    </a:ext>
                  </a:extLst>
                </a:gridCol>
                <a:gridCol w="780425">
                  <a:extLst>
                    <a:ext uri="{9D8B030D-6E8A-4147-A177-3AD203B41FA5}">
                      <a16:colId xmlns:a16="http://schemas.microsoft.com/office/drawing/2014/main" val="3051053406"/>
                    </a:ext>
                  </a:extLst>
                </a:gridCol>
                <a:gridCol w="780425">
                  <a:extLst>
                    <a:ext uri="{9D8B030D-6E8A-4147-A177-3AD203B41FA5}">
                      <a16:colId xmlns:a16="http://schemas.microsoft.com/office/drawing/2014/main" val="1673686120"/>
                    </a:ext>
                  </a:extLst>
                </a:gridCol>
                <a:gridCol w="780425">
                  <a:extLst>
                    <a:ext uri="{9D8B030D-6E8A-4147-A177-3AD203B41FA5}">
                      <a16:colId xmlns:a16="http://schemas.microsoft.com/office/drawing/2014/main" val="1526558316"/>
                    </a:ext>
                  </a:extLst>
                </a:gridCol>
                <a:gridCol w="780425">
                  <a:extLst>
                    <a:ext uri="{9D8B030D-6E8A-4147-A177-3AD203B41FA5}">
                      <a16:colId xmlns:a16="http://schemas.microsoft.com/office/drawing/2014/main" val="12678173"/>
                    </a:ext>
                  </a:extLst>
                </a:gridCol>
                <a:gridCol w="780425">
                  <a:extLst>
                    <a:ext uri="{9D8B030D-6E8A-4147-A177-3AD203B41FA5}">
                      <a16:colId xmlns:a16="http://schemas.microsoft.com/office/drawing/2014/main" val="2447557649"/>
                    </a:ext>
                  </a:extLst>
                </a:gridCol>
                <a:gridCol w="780425">
                  <a:extLst>
                    <a:ext uri="{9D8B030D-6E8A-4147-A177-3AD203B41FA5}">
                      <a16:colId xmlns:a16="http://schemas.microsoft.com/office/drawing/2014/main" val="170078361"/>
                    </a:ext>
                  </a:extLst>
                </a:gridCol>
              </a:tblGrid>
              <a:tr h="87888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271886"/>
                  </a:ext>
                </a:extLst>
              </a:tr>
              <a:tr h="87888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934075"/>
                  </a:ext>
                </a:extLst>
              </a:tr>
            </a:tbl>
          </a:graphicData>
        </a:graphic>
      </p:graphicFrame>
      <p:graphicFrame>
        <p:nvGraphicFramePr>
          <p:cNvPr id="9" name="Tabla 6">
            <a:extLst>
              <a:ext uri="{FF2B5EF4-FFF2-40B4-BE49-F238E27FC236}">
                <a16:creationId xmlns:a16="http://schemas.microsoft.com/office/drawing/2014/main" id="{FAAA41F4-058B-4C66-80F4-C4691442A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860335"/>
              </p:ext>
            </p:extLst>
          </p:nvPr>
        </p:nvGraphicFramePr>
        <p:xfrm>
          <a:off x="226684" y="5557817"/>
          <a:ext cx="10925950" cy="878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425">
                  <a:extLst>
                    <a:ext uri="{9D8B030D-6E8A-4147-A177-3AD203B41FA5}">
                      <a16:colId xmlns:a16="http://schemas.microsoft.com/office/drawing/2014/main" val="1183914451"/>
                    </a:ext>
                  </a:extLst>
                </a:gridCol>
                <a:gridCol w="780425">
                  <a:extLst>
                    <a:ext uri="{9D8B030D-6E8A-4147-A177-3AD203B41FA5}">
                      <a16:colId xmlns:a16="http://schemas.microsoft.com/office/drawing/2014/main" val="472663222"/>
                    </a:ext>
                  </a:extLst>
                </a:gridCol>
                <a:gridCol w="780425">
                  <a:extLst>
                    <a:ext uri="{9D8B030D-6E8A-4147-A177-3AD203B41FA5}">
                      <a16:colId xmlns:a16="http://schemas.microsoft.com/office/drawing/2014/main" val="2478078910"/>
                    </a:ext>
                  </a:extLst>
                </a:gridCol>
                <a:gridCol w="780425">
                  <a:extLst>
                    <a:ext uri="{9D8B030D-6E8A-4147-A177-3AD203B41FA5}">
                      <a16:colId xmlns:a16="http://schemas.microsoft.com/office/drawing/2014/main" val="4134510126"/>
                    </a:ext>
                  </a:extLst>
                </a:gridCol>
                <a:gridCol w="780425">
                  <a:extLst>
                    <a:ext uri="{9D8B030D-6E8A-4147-A177-3AD203B41FA5}">
                      <a16:colId xmlns:a16="http://schemas.microsoft.com/office/drawing/2014/main" val="2700372877"/>
                    </a:ext>
                  </a:extLst>
                </a:gridCol>
                <a:gridCol w="780425">
                  <a:extLst>
                    <a:ext uri="{9D8B030D-6E8A-4147-A177-3AD203B41FA5}">
                      <a16:colId xmlns:a16="http://schemas.microsoft.com/office/drawing/2014/main" val="2112631101"/>
                    </a:ext>
                  </a:extLst>
                </a:gridCol>
                <a:gridCol w="780425">
                  <a:extLst>
                    <a:ext uri="{9D8B030D-6E8A-4147-A177-3AD203B41FA5}">
                      <a16:colId xmlns:a16="http://schemas.microsoft.com/office/drawing/2014/main" val="3457718570"/>
                    </a:ext>
                  </a:extLst>
                </a:gridCol>
                <a:gridCol w="780425">
                  <a:extLst>
                    <a:ext uri="{9D8B030D-6E8A-4147-A177-3AD203B41FA5}">
                      <a16:colId xmlns:a16="http://schemas.microsoft.com/office/drawing/2014/main" val="3981018400"/>
                    </a:ext>
                  </a:extLst>
                </a:gridCol>
                <a:gridCol w="780425">
                  <a:extLst>
                    <a:ext uri="{9D8B030D-6E8A-4147-A177-3AD203B41FA5}">
                      <a16:colId xmlns:a16="http://schemas.microsoft.com/office/drawing/2014/main" val="3051053406"/>
                    </a:ext>
                  </a:extLst>
                </a:gridCol>
                <a:gridCol w="780425">
                  <a:extLst>
                    <a:ext uri="{9D8B030D-6E8A-4147-A177-3AD203B41FA5}">
                      <a16:colId xmlns:a16="http://schemas.microsoft.com/office/drawing/2014/main" val="1673686120"/>
                    </a:ext>
                  </a:extLst>
                </a:gridCol>
                <a:gridCol w="780425">
                  <a:extLst>
                    <a:ext uri="{9D8B030D-6E8A-4147-A177-3AD203B41FA5}">
                      <a16:colId xmlns:a16="http://schemas.microsoft.com/office/drawing/2014/main" val="1526558316"/>
                    </a:ext>
                  </a:extLst>
                </a:gridCol>
                <a:gridCol w="780425">
                  <a:extLst>
                    <a:ext uri="{9D8B030D-6E8A-4147-A177-3AD203B41FA5}">
                      <a16:colId xmlns:a16="http://schemas.microsoft.com/office/drawing/2014/main" val="12678173"/>
                    </a:ext>
                  </a:extLst>
                </a:gridCol>
                <a:gridCol w="780425">
                  <a:extLst>
                    <a:ext uri="{9D8B030D-6E8A-4147-A177-3AD203B41FA5}">
                      <a16:colId xmlns:a16="http://schemas.microsoft.com/office/drawing/2014/main" val="2447557649"/>
                    </a:ext>
                  </a:extLst>
                </a:gridCol>
                <a:gridCol w="780425">
                  <a:extLst>
                    <a:ext uri="{9D8B030D-6E8A-4147-A177-3AD203B41FA5}">
                      <a16:colId xmlns:a16="http://schemas.microsoft.com/office/drawing/2014/main" val="170078361"/>
                    </a:ext>
                  </a:extLst>
                </a:gridCol>
              </a:tblGrid>
              <a:tr h="87888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271886"/>
                  </a:ext>
                </a:extLst>
              </a:tr>
            </a:tbl>
          </a:graphicData>
        </a:graphic>
      </p:graphicFrame>
      <p:graphicFrame>
        <p:nvGraphicFramePr>
          <p:cNvPr id="10" name="Tabla 6">
            <a:extLst>
              <a:ext uri="{FF2B5EF4-FFF2-40B4-BE49-F238E27FC236}">
                <a16:creationId xmlns:a16="http://schemas.microsoft.com/office/drawing/2014/main" id="{E64DE55F-10FE-445B-994C-01825B11D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178142"/>
              </p:ext>
            </p:extLst>
          </p:nvPr>
        </p:nvGraphicFramePr>
        <p:xfrm>
          <a:off x="1006440" y="6436706"/>
          <a:ext cx="9366924" cy="878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577">
                  <a:extLst>
                    <a:ext uri="{9D8B030D-6E8A-4147-A177-3AD203B41FA5}">
                      <a16:colId xmlns:a16="http://schemas.microsoft.com/office/drawing/2014/main" val="1183914451"/>
                    </a:ext>
                  </a:extLst>
                </a:gridCol>
                <a:gridCol w="780577">
                  <a:extLst>
                    <a:ext uri="{9D8B030D-6E8A-4147-A177-3AD203B41FA5}">
                      <a16:colId xmlns:a16="http://schemas.microsoft.com/office/drawing/2014/main" val="472663222"/>
                    </a:ext>
                  </a:extLst>
                </a:gridCol>
                <a:gridCol w="780577">
                  <a:extLst>
                    <a:ext uri="{9D8B030D-6E8A-4147-A177-3AD203B41FA5}">
                      <a16:colId xmlns:a16="http://schemas.microsoft.com/office/drawing/2014/main" val="2478078910"/>
                    </a:ext>
                  </a:extLst>
                </a:gridCol>
                <a:gridCol w="780577">
                  <a:extLst>
                    <a:ext uri="{9D8B030D-6E8A-4147-A177-3AD203B41FA5}">
                      <a16:colId xmlns:a16="http://schemas.microsoft.com/office/drawing/2014/main" val="4134510126"/>
                    </a:ext>
                  </a:extLst>
                </a:gridCol>
                <a:gridCol w="780577">
                  <a:extLst>
                    <a:ext uri="{9D8B030D-6E8A-4147-A177-3AD203B41FA5}">
                      <a16:colId xmlns:a16="http://schemas.microsoft.com/office/drawing/2014/main" val="2700372877"/>
                    </a:ext>
                  </a:extLst>
                </a:gridCol>
                <a:gridCol w="780577">
                  <a:extLst>
                    <a:ext uri="{9D8B030D-6E8A-4147-A177-3AD203B41FA5}">
                      <a16:colId xmlns:a16="http://schemas.microsoft.com/office/drawing/2014/main" val="2112631101"/>
                    </a:ext>
                  </a:extLst>
                </a:gridCol>
                <a:gridCol w="780577">
                  <a:extLst>
                    <a:ext uri="{9D8B030D-6E8A-4147-A177-3AD203B41FA5}">
                      <a16:colId xmlns:a16="http://schemas.microsoft.com/office/drawing/2014/main" val="3457718570"/>
                    </a:ext>
                  </a:extLst>
                </a:gridCol>
                <a:gridCol w="780577">
                  <a:extLst>
                    <a:ext uri="{9D8B030D-6E8A-4147-A177-3AD203B41FA5}">
                      <a16:colId xmlns:a16="http://schemas.microsoft.com/office/drawing/2014/main" val="3981018400"/>
                    </a:ext>
                  </a:extLst>
                </a:gridCol>
                <a:gridCol w="780577">
                  <a:extLst>
                    <a:ext uri="{9D8B030D-6E8A-4147-A177-3AD203B41FA5}">
                      <a16:colId xmlns:a16="http://schemas.microsoft.com/office/drawing/2014/main" val="3051053406"/>
                    </a:ext>
                  </a:extLst>
                </a:gridCol>
                <a:gridCol w="780577">
                  <a:extLst>
                    <a:ext uri="{9D8B030D-6E8A-4147-A177-3AD203B41FA5}">
                      <a16:colId xmlns:a16="http://schemas.microsoft.com/office/drawing/2014/main" val="1673686120"/>
                    </a:ext>
                  </a:extLst>
                </a:gridCol>
                <a:gridCol w="780577">
                  <a:extLst>
                    <a:ext uri="{9D8B030D-6E8A-4147-A177-3AD203B41FA5}">
                      <a16:colId xmlns:a16="http://schemas.microsoft.com/office/drawing/2014/main" val="1526558316"/>
                    </a:ext>
                  </a:extLst>
                </a:gridCol>
                <a:gridCol w="780577">
                  <a:extLst>
                    <a:ext uri="{9D8B030D-6E8A-4147-A177-3AD203B41FA5}">
                      <a16:colId xmlns:a16="http://schemas.microsoft.com/office/drawing/2014/main" val="170078361"/>
                    </a:ext>
                  </a:extLst>
                </a:gridCol>
              </a:tblGrid>
              <a:tr h="87888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4000" b="1" kern="1200" dirty="0">
                        <a:solidFill>
                          <a:schemeClr val="tx1"/>
                        </a:solidFill>
                        <a:latin typeface="BNCincoDoce" panose="02000603000000000000" pitchFamily="2" charset="0"/>
                        <a:ea typeface="BNCincoDoce" panose="02000603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271886"/>
                  </a:ext>
                </a:extLst>
              </a:tr>
            </a:tbl>
          </a:graphicData>
        </a:graphic>
      </p:graphicFrame>
      <p:sp>
        <p:nvSpPr>
          <p:cNvPr id="11" name="A">
            <a:extLst>
              <a:ext uri="{FF2B5EF4-FFF2-40B4-BE49-F238E27FC236}">
                <a16:creationId xmlns:a16="http://schemas.microsoft.com/office/drawing/2014/main" id="{5F85FB7C-FE1A-45BC-B72F-D354E6082549}"/>
              </a:ext>
            </a:extLst>
          </p:cNvPr>
          <p:cNvSpPr/>
          <p:nvPr/>
        </p:nvSpPr>
        <p:spPr>
          <a:xfrm>
            <a:off x="487675" y="1502708"/>
            <a:ext cx="684793" cy="6418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BNCincoDoce" panose="02000603000000000000" pitchFamily="2" charset="0"/>
                <a:ea typeface="BNCincoDoce" panose="02000603000000000000" pitchFamily="2" charset="0"/>
              </a:rPr>
              <a:t>A</a:t>
            </a:r>
          </a:p>
        </p:txBody>
      </p:sp>
      <p:sp>
        <p:nvSpPr>
          <p:cNvPr id="12" name="B">
            <a:extLst>
              <a:ext uri="{FF2B5EF4-FFF2-40B4-BE49-F238E27FC236}">
                <a16:creationId xmlns:a16="http://schemas.microsoft.com/office/drawing/2014/main" id="{10343F1A-8F10-49CA-BBAE-6694C5F14372}"/>
              </a:ext>
            </a:extLst>
          </p:cNvPr>
          <p:cNvSpPr/>
          <p:nvPr/>
        </p:nvSpPr>
        <p:spPr>
          <a:xfrm>
            <a:off x="1172468" y="1502708"/>
            <a:ext cx="684793" cy="6418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BNCincoDoce" panose="02000603000000000000" pitchFamily="2" charset="0"/>
                <a:ea typeface="BNCincoDoce" panose="02000603000000000000" pitchFamily="2" charset="0"/>
              </a:rPr>
              <a:t>B</a:t>
            </a:r>
          </a:p>
        </p:txBody>
      </p:sp>
      <p:sp>
        <p:nvSpPr>
          <p:cNvPr id="13" name="C">
            <a:extLst>
              <a:ext uri="{FF2B5EF4-FFF2-40B4-BE49-F238E27FC236}">
                <a16:creationId xmlns:a16="http://schemas.microsoft.com/office/drawing/2014/main" id="{B821A013-A6D2-45EB-97A5-7CADE5314A94}"/>
              </a:ext>
            </a:extLst>
          </p:cNvPr>
          <p:cNvSpPr/>
          <p:nvPr/>
        </p:nvSpPr>
        <p:spPr>
          <a:xfrm>
            <a:off x="1857261" y="1502708"/>
            <a:ext cx="684793" cy="6418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BNCincoDoce" panose="02000603000000000000" pitchFamily="2" charset="0"/>
                <a:ea typeface="BNCincoDoce" panose="02000603000000000000" pitchFamily="2" charset="0"/>
              </a:rPr>
              <a:t>C</a:t>
            </a:r>
          </a:p>
        </p:txBody>
      </p:sp>
      <p:sp>
        <p:nvSpPr>
          <p:cNvPr id="14" name="D">
            <a:extLst>
              <a:ext uri="{FF2B5EF4-FFF2-40B4-BE49-F238E27FC236}">
                <a16:creationId xmlns:a16="http://schemas.microsoft.com/office/drawing/2014/main" id="{10086D60-BC4B-420A-98E4-432AD0516B72}"/>
              </a:ext>
            </a:extLst>
          </p:cNvPr>
          <p:cNvSpPr/>
          <p:nvPr/>
        </p:nvSpPr>
        <p:spPr>
          <a:xfrm>
            <a:off x="2541516" y="1502708"/>
            <a:ext cx="684793" cy="6418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BNCincoDoce" panose="02000603000000000000" pitchFamily="2" charset="0"/>
                <a:ea typeface="BNCincoDoce" panose="02000603000000000000" pitchFamily="2" charset="0"/>
              </a:rPr>
              <a:t>D</a:t>
            </a:r>
          </a:p>
        </p:txBody>
      </p:sp>
      <p:sp>
        <p:nvSpPr>
          <p:cNvPr id="15" name="E">
            <a:extLst>
              <a:ext uri="{FF2B5EF4-FFF2-40B4-BE49-F238E27FC236}">
                <a16:creationId xmlns:a16="http://schemas.microsoft.com/office/drawing/2014/main" id="{B2DD7254-F92E-4178-AABF-8DBB12D1EF45}"/>
              </a:ext>
            </a:extLst>
          </p:cNvPr>
          <p:cNvSpPr/>
          <p:nvPr/>
        </p:nvSpPr>
        <p:spPr>
          <a:xfrm>
            <a:off x="3223654" y="1502708"/>
            <a:ext cx="684793" cy="6418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BNCincoDoce" panose="02000603000000000000" pitchFamily="2" charset="0"/>
                <a:ea typeface="BNCincoDoce" panose="02000603000000000000" pitchFamily="2" charset="0"/>
              </a:rPr>
              <a:t>E</a:t>
            </a:r>
          </a:p>
        </p:txBody>
      </p:sp>
      <p:sp>
        <p:nvSpPr>
          <p:cNvPr id="16" name="F">
            <a:extLst>
              <a:ext uri="{FF2B5EF4-FFF2-40B4-BE49-F238E27FC236}">
                <a16:creationId xmlns:a16="http://schemas.microsoft.com/office/drawing/2014/main" id="{DC1FA33C-83B3-4451-A319-F5CD4BB7BF82}"/>
              </a:ext>
            </a:extLst>
          </p:cNvPr>
          <p:cNvSpPr/>
          <p:nvPr/>
        </p:nvSpPr>
        <p:spPr>
          <a:xfrm>
            <a:off x="3903230" y="1502708"/>
            <a:ext cx="684793" cy="6418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BNCincoDoce" panose="02000603000000000000" pitchFamily="2" charset="0"/>
                <a:ea typeface="BNCincoDoce" panose="02000603000000000000" pitchFamily="2" charset="0"/>
              </a:rPr>
              <a:t>F</a:t>
            </a:r>
          </a:p>
        </p:txBody>
      </p:sp>
      <p:sp>
        <p:nvSpPr>
          <p:cNvPr id="17" name="G">
            <a:extLst>
              <a:ext uri="{FF2B5EF4-FFF2-40B4-BE49-F238E27FC236}">
                <a16:creationId xmlns:a16="http://schemas.microsoft.com/office/drawing/2014/main" id="{853FF1AB-D97A-4457-AEAF-F95A68452D74}"/>
              </a:ext>
            </a:extLst>
          </p:cNvPr>
          <p:cNvSpPr/>
          <p:nvPr/>
        </p:nvSpPr>
        <p:spPr>
          <a:xfrm>
            <a:off x="4587808" y="1502708"/>
            <a:ext cx="684793" cy="6418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BNCincoDoce" panose="02000603000000000000" pitchFamily="2" charset="0"/>
                <a:ea typeface="BNCincoDoce" panose="02000603000000000000" pitchFamily="2" charset="0"/>
              </a:rPr>
              <a:t>G</a:t>
            </a:r>
          </a:p>
        </p:txBody>
      </p:sp>
      <p:sp>
        <p:nvSpPr>
          <p:cNvPr id="18" name="H">
            <a:extLst>
              <a:ext uri="{FF2B5EF4-FFF2-40B4-BE49-F238E27FC236}">
                <a16:creationId xmlns:a16="http://schemas.microsoft.com/office/drawing/2014/main" id="{FB7CF448-8163-43A9-867E-4399AAC44B21}"/>
              </a:ext>
            </a:extLst>
          </p:cNvPr>
          <p:cNvSpPr/>
          <p:nvPr/>
        </p:nvSpPr>
        <p:spPr>
          <a:xfrm>
            <a:off x="5272171" y="1502708"/>
            <a:ext cx="684793" cy="6418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BNCincoDoce" panose="02000603000000000000" pitchFamily="2" charset="0"/>
                <a:ea typeface="BNCincoDoce" panose="02000603000000000000" pitchFamily="2" charset="0"/>
              </a:rPr>
              <a:t>H</a:t>
            </a:r>
          </a:p>
        </p:txBody>
      </p:sp>
      <p:sp>
        <p:nvSpPr>
          <p:cNvPr id="19" name="I">
            <a:extLst>
              <a:ext uri="{FF2B5EF4-FFF2-40B4-BE49-F238E27FC236}">
                <a16:creationId xmlns:a16="http://schemas.microsoft.com/office/drawing/2014/main" id="{C208B0A3-D02A-4173-8318-5FE35ACB758D}"/>
              </a:ext>
            </a:extLst>
          </p:cNvPr>
          <p:cNvSpPr/>
          <p:nvPr/>
        </p:nvSpPr>
        <p:spPr>
          <a:xfrm>
            <a:off x="5957609" y="1502708"/>
            <a:ext cx="684793" cy="6418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BNCincoDoce" panose="02000603000000000000" pitchFamily="2" charset="0"/>
                <a:ea typeface="BNCincoDoce" panose="02000603000000000000" pitchFamily="2" charset="0"/>
              </a:rPr>
              <a:t>I</a:t>
            </a:r>
          </a:p>
        </p:txBody>
      </p:sp>
      <p:sp>
        <p:nvSpPr>
          <p:cNvPr id="20" name="J">
            <a:extLst>
              <a:ext uri="{FF2B5EF4-FFF2-40B4-BE49-F238E27FC236}">
                <a16:creationId xmlns:a16="http://schemas.microsoft.com/office/drawing/2014/main" id="{E817B7AB-D9E3-434A-81BA-D927C92261E7}"/>
              </a:ext>
            </a:extLst>
          </p:cNvPr>
          <p:cNvSpPr/>
          <p:nvPr/>
        </p:nvSpPr>
        <p:spPr>
          <a:xfrm>
            <a:off x="6645032" y="1502708"/>
            <a:ext cx="684793" cy="6418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BNCincoDoce" panose="02000603000000000000" pitchFamily="2" charset="0"/>
                <a:ea typeface="BNCincoDoce" panose="02000603000000000000" pitchFamily="2" charset="0"/>
              </a:rPr>
              <a:t>J</a:t>
            </a:r>
          </a:p>
        </p:txBody>
      </p:sp>
      <p:sp>
        <p:nvSpPr>
          <p:cNvPr id="21" name="K">
            <a:extLst>
              <a:ext uri="{FF2B5EF4-FFF2-40B4-BE49-F238E27FC236}">
                <a16:creationId xmlns:a16="http://schemas.microsoft.com/office/drawing/2014/main" id="{2438DF02-AF5C-4C80-A5B5-A40A7694BE67}"/>
              </a:ext>
            </a:extLst>
          </p:cNvPr>
          <p:cNvSpPr/>
          <p:nvPr/>
        </p:nvSpPr>
        <p:spPr>
          <a:xfrm>
            <a:off x="487675" y="2131297"/>
            <a:ext cx="684793" cy="6418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BNCincoDoce" panose="02000603000000000000" pitchFamily="2" charset="0"/>
                <a:ea typeface="BNCincoDoce" panose="02000603000000000000" pitchFamily="2" charset="0"/>
              </a:rPr>
              <a:t>K</a:t>
            </a:r>
          </a:p>
        </p:txBody>
      </p:sp>
      <p:sp>
        <p:nvSpPr>
          <p:cNvPr id="22" name="L">
            <a:extLst>
              <a:ext uri="{FF2B5EF4-FFF2-40B4-BE49-F238E27FC236}">
                <a16:creationId xmlns:a16="http://schemas.microsoft.com/office/drawing/2014/main" id="{F759508C-8D51-47AD-BEF5-6C97DA8C8DE1}"/>
              </a:ext>
            </a:extLst>
          </p:cNvPr>
          <p:cNvSpPr/>
          <p:nvPr/>
        </p:nvSpPr>
        <p:spPr>
          <a:xfrm>
            <a:off x="1172468" y="2131297"/>
            <a:ext cx="684793" cy="6418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BNCincoDoce" panose="02000603000000000000" pitchFamily="2" charset="0"/>
                <a:ea typeface="BNCincoDoce" panose="02000603000000000000" pitchFamily="2" charset="0"/>
              </a:rPr>
              <a:t>L</a:t>
            </a:r>
          </a:p>
        </p:txBody>
      </p:sp>
      <p:sp>
        <p:nvSpPr>
          <p:cNvPr id="23" name="M">
            <a:extLst>
              <a:ext uri="{FF2B5EF4-FFF2-40B4-BE49-F238E27FC236}">
                <a16:creationId xmlns:a16="http://schemas.microsoft.com/office/drawing/2014/main" id="{BF045AF1-7E34-46E0-A813-6F3FE37F32E1}"/>
              </a:ext>
            </a:extLst>
          </p:cNvPr>
          <p:cNvSpPr/>
          <p:nvPr/>
        </p:nvSpPr>
        <p:spPr>
          <a:xfrm>
            <a:off x="1857261" y="2131297"/>
            <a:ext cx="684793" cy="6418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BNCincoDoce" panose="02000603000000000000" pitchFamily="2" charset="0"/>
                <a:ea typeface="BNCincoDoce" panose="02000603000000000000" pitchFamily="2" charset="0"/>
              </a:rPr>
              <a:t>M</a:t>
            </a:r>
          </a:p>
        </p:txBody>
      </p:sp>
      <p:sp>
        <p:nvSpPr>
          <p:cNvPr id="24" name="N">
            <a:extLst>
              <a:ext uri="{FF2B5EF4-FFF2-40B4-BE49-F238E27FC236}">
                <a16:creationId xmlns:a16="http://schemas.microsoft.com/office/drawing/2014/main" id="{AC6D9349-F35D-482A-90C8-7459E8A0CBE8}"/>
              </a:ext>
            </a:extLst>
          </p:cNvPr>
          <p:cNvSpPr/>
          <p:nvPr/>
        </p:nvSpPr>
        <p:spPr>
          <a:xfrm>
            <a:off x="2541516" y="2131297"/>
            <a:ext cx="684793" cy="6418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BNCincoDoce" panose="02000603000000000000" pitchFamily="2" charset="0"/>
                <a:ea typeface="BNCincoDoce" panose="02000603000000000000" pitchFamily="2" charset="0"/>
              </a:rPr>
              <a:t>N</a:t>
            </a:r>
          </a:p>
        </p:txBody>
      </p:sp>
      <p:sp>
        <p:nvSpPr>
          <p:cNvPr id="25" name="O">
            <a:extLst>
              <a:ext uri="{FF2B5EF4-FFF2-40B4-BE49-F238E27FC236}">
                <a16:creationId xmlns:a16="http://schemas.microsoft.com/office/drawing/2014/main" id="{E22484B3-6ED3-4F5D-B32A-F1748B22C1DE}"/>
              </a:ext>
            </a:extLst>
          </p:cNvPr>
          <p:cNvSpPr/>
          <p:nvPr/>
        </p:nvSpPr>
        <p:spPr>
          <a:xfrm>
            <a:off x="3223654" y="2131297"/>
            <a:ext cx="684793" cy="6418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BNCincoDoce" panose="02000603000000000000" pitchFamily="2" charset="0"/>
                <a:ea typeface="BNCincoDoce" panose="02000603000000000000" pitchFamily="2" charset="0"/>
              </a:rPr>
              <a:t>O</a:t>
            </a:r>
          </a:p>
        </p:txBody>
      </p:sp>
      <p:sp>
        <p:nvSpPr>
          <p:cNvPr id="26" name="P">
            <a:extLst>
              <a:ext uri="{FF2B5EF4-FFF2-40B4-BE49-F238E27FC236}">
                <a16:creationId xmlns:a16="http://schemas.microsoft.com/office/drawing/2014/main" id="{337A729A-7F85-4B7C-BC73-AC346840F26C}"/>
              </a:ext>
            </a:extLst>
          </p:cNvPr>
          <p:cNvSpPr/>
          <p:nvPr/>
        </p:nvSpPr>
        <p:spPr>
          <a:xfrm>
            <a:off x="3903230" y="2131297"/>
            <a:ext cx="684793" cy="6418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BNCincoDoce" panose="02000603000000000000" pitchFamily="2" charset="0"/>
                <a:ea typeface="BNCincoDoce" panose="02000603000000000000" pitchFamily="2" charset="0"/>
              </a:rPr>
              <a:t>P</a:t>
            </a:r>
          </a:p>
        </p:txBody>
      </p:sp>
      <p:sp>
        <p:nvSpPr>
          <p:cNvPr id="27" name="Q">
            <a:extLst>
              <a:ext uri="{FF2B5EF4-FFF2-40B4-BE49-F238E27FC236}">
                <a16:creationId xmlns:a16="http://schemas.microsoft.com/office/drawing/2014/main" id="{040EF6BC-B8EC-4EBF-A48B-3AAD7E39C66A}"/>
              </a:ext>
            </a:extLst>
          </p:cNvPr>
          <p:cNvSpPr/>
          <p:nvPr/>
        </p:nvSpPr>
        <p:spPr>
          <a:xfrm>
            <a:off x="4587808" y="2131297"/>
            <a:ext cx="684793" cy="6418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BNCincoDoce" panose="02000603000000000000" pitchFamily="2" charset="0"/>
                <a:ea typeface="BNCincoDoce" panose="02000603000000000000" pitchFamily="2" charset="0"/>
              </a:rPr>
              <a:t>Q</a:t>
            </a:r>
          </a:p>
        </p:txBody>
      </p:sp>
      <p:sp>
        <p:nvSpPr>
          <p:cNvPr id="28" name="R">
            <a:extLst>
              <a:ext uri="{FF2B5EF4-FFF2-40B4-BE49-F238E27FC236}">
                <a16:creationId xmlns:a16="http://schemas.microsoft.com/office/drawing/2014/main" id="{6D4476E9-5DAD-43F8-B9E8-FB714B7DE4F5}"/>
              </a:ext>
            </a:extLst>
          </p:cNvPr>
          <p:cNvSpPr/>
          <p:nvPr/>
        </p:nvSpPr>
        <p:spPr>
          <a:xfrm>
            <a:off x="5272171" y="2131297"/>
            <a:ext cx="684793" cy="6418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BNCincoDoce" panose="02000603000000000000" pitchFamily="2" charset="0"/>
                <a:ea typeface="BNCincoDoce" panose="02000603000000000000" pitchFamily="2" charset="0"/>
              </a:rPr>
              <a:t>R</a:t>
            </a:r>
          </a:p>
        </p:txBody>
      </p:sp>
      <p:sp>
        <p:nvSpPr>
          <p:cNvPr id="29" name="S">
            <a:extLst>
              <a:ext uri="{FF2B5EF4-FFF2-40B4-BE49-F238E27FC236}">
                <a16:creationId xmlns:a16="http://schemas.microsoft.com/office/drawing/2014/main" id="{A657CBFF-B9DF-411E-AD28-6CFE3F6FE1B1}"/>
              </a:ext>
            </a:extLst>
          </p:cNvPr>
          <p:cNvSpPr/>
          <p:nvPr/>
        </p:nvSpPr>
        <p:spPr>
          <a:xfrm>
            <a:off x="5957609" y="2131297"/>
            <a:ext cx="684793" cy="6418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BNCincoDoce" panose="02000603000000000000" pitchFamily="2" charset="0"/>
                <a:ea typeface="BNCincoDoce" panose="02000603000000000000" pitchFamily="2" charset="0"/>
              </a:rPr>
              <a:t>S</a:t>
            </a:r>
          </a:p>
        </p:txBody>
      </p:sp>
      <p:sp>
        <p:nvSpPr>
          <p:cNvPr id="30" name="T">
            <a:extLst>
              <a:ext uri="{FF2B5EF4-FFF2-40B4-BE49-F238E27FC236}">
                <a16:creationId xmlns:a16="http://schemas.microsoft.com/office/drawing/2014/main" id="{B0E6900D-9944-444C-96A5-DB9190C3292A}"/>
              </a:ext>
            </a:extLst>
          </p:cNvPr>
          <p:cNvSpPr/>
          <p:nvPr/>
        </p:nvSpPr>
        <p:spPr>
          <a:xfrm>
            <a:off x="6645032" y="2131297"/>
            <a:ext cx="684793" cy="6418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BNCincoDoce" panose="02000603000000000000" pitchFamily="2" charset="0"/>
                <a:ea typeface="BNCincoDoce" panose="02000603000000000000" pitchFamily="2" charset="0"/>
              </a:rPr>
              <a:t>T</a:t>
            </a:r>
          </a:p>
        </p:txBody>
      </p:sp>
      <p:sp>
        <p:nvSpPr>
          <p:cNvPr id="31" name="U">
            <a:extLst>
              <a:ext uri="{FF2B5EF4-FFF2-40B4-BE49-F238E27FC236}">
                <a16:creationId xmlns:a16="http://schemas.microsoft.com/office/drawing/2014/main" id="{83136DB9-C516-4F8E-96D4-2C8713A60BC4}"/>
              </a:ext>
            </a:extLst>
          </p:cNvPr>
          <p:cNvSpPr/>
          <p:nvPr/>
        </p:nvSpPr>
        <p:spPr>
          <a:xfrm>
            <a:off x="1857261" y="2772773"/>
            <a:ext cx="684793" cy="6418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BNCincoDoce" panose="02000603000000000000" pitchFamily="2" charset="0"/>
                <a:ea typeface="BNCincoDoce" panose="02000603000000000000" pitchFamily="2" charset="0"/>
              </a:rPr>
              <a:t>U</a:t>
            </a:r>
          </a:p>
        </p:txBody>
      </p:sp>
      <p:sp>
        <p:nvSpPr>
          <p:cNvPr id="32" name="V">
            <a:extLst>
              <a:ext uri="{FF2B5EF4-FFF2-40B4-BE49-F238E27FC236}">
                <a16:creationId xmlns:a16="http://schemas.microsoft.com/office/drawing/2014/main" id="{432E3276-FC71-4F0F-B204-935FBD177B1A}"/>
              </a:ext>
            </a:extLst>
          </p:cNvPr>
          <p:cNvSpPr/>
          <p:nvPr/>
        </p:nvSpPr>
        <p:spPr>
          <a:xfrm>
            <a:off x="2541516" y="2772773"/>
            <a:ext cx="684793" cy="6418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BNCincoDoce" panose="02000603000000000000" pitchFamily="2" charset="0"/>
                <a:ea typeface="BNCincoDoce" panose="02000603000000000000" pitchFamily="2" charset="0"/>
              </a:rPr>
              <a:t>V</a:t>
            </a:r>
          </a:p>
        </p:txBody>
      </p:sp>
      <p:sp>
        <p:nvSpPr>
          <p:cNvPr id="33" name="W">
            <a:extLst>
              <a:ext uri="{FF2B5EF4-FFF2-40B4-BE49-F238E27FC236}">
                <a16:creationId xmlns:a16="http://schemas.microsoft.com/office/drawing/2014/main" id="{4DDC3811-B7B1-4B7B-B5BD-9D82F74086CD}"/>
              </a:ext>
            </a:extLst>
          </p:cNvPr>
          <p:cNvSpPr/>
          <p:nvPr/>
        </p:nvSpPr>
        <p:spPr>
          <a:xfrm>
            <a:off x="3223654" y="2772773"/>
            <a:ext cx="684793" cy="6418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BNCincoDoce" panose="02000603000000000000" pitchFamily="2" charset="0"/>
                <a:ea typeface="BNCincoDoce" panose="02000603000000000000" pitchFamily="2" charset="0"/>
              </a:rPr>
              <a:t>W</a:t>
            </a:r>
          </a:p>
        </p:txBody>
      </p:sp>
      <p:sp>
        <p:nvSpPr>
          <p:cNvPr id="34" name="X">
            <a:extLst>
              <a:ext uri="{FF2B5EF4-FFF2-40B4-BE49-F238E27FC236}">
                <a16:creationId xmlns:a16="http://schemas.microsoft.com/office/drawing/2014/main" id="{08B8DBAE-8F96-45C1-93BF-3B981D6FD2A3}"/>
              </a:ext>
            </a:extLst>
          </p:cNvPr>
          <p:cNvSpPr/>
          <p:nvPr/>
        </p:nvSpPr>
        <p:spPr>
          <a:xfrm>
            <a:off x="3903230" y="2772773"/>
            <a:ext cx="684793" cy="6418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BNCincoDoce" panose="02000603000000000000" pitchFamily="2" charset="0"/>
                <a:ea typeface="BNCincoDoce" panose="02000603000000000000" pitchFamily="2" charset="0"/>
              </a:rPr>
              <a:t>X</a:t>
            </a:r>
          </a:p>
        </p:txBody>
      </p:sp>
      <p:sp>
        <p:nvSpPr>
          <p:cNvPr id="35" name="Y">
            <a:extLst>
              <a:ext uri="{FF2B5EF4-FFF2-40B4-BE49-F238E27FC236}">
                <a16:creationId xmlns:a16="http://schemas.microsoft.com/office/drawing/2014/main" id="{06ACDD46-7A75-4075-AD1E-83DC2A4CCD38}"/>
              </a:ext>
            </a:extLst>
          </p:cNvPr>
          <p:cNvSpPr/>
          <p:nvPr/>
        </p:nvSpPr>
        <p:spPr>
          <a:xfrm>
            <a:off x="4587808" y="2772773"/>
            <a:ext cx="684793" cy="6418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BNCincoDoce" panose="02000603000000000000" pitchFamily="2" charset="0"/>
                <a:ea typeface="BNCincoDoce" panose="02000603000000000000" pitchFamily="2" charset="0"/>
              </a:rPr>
              <a:t>Y</a:t>
            </a:r>
          </a:p>
        </p:txBody>
      </p:sp>
      <p:sp>
        <p:nvSpPr>
          <p:cNvPr id="36" name="Z">
            <a:extLst>
              <a:ext uri="{FF2B5EF4-FFF2-40B4-BE49-F238E27FC236}">
                <a16:creationId xmlns:a16="http://schemas.microsoft.com/office/drawing/2014/main" id="{84D42D2E-6448-4FC7-9BF6-12115FB4B96B}"/>
              </a:ext>
            </a:extLst>
          </p:cNvPr>
          <p:cNvSpPr/>
          <p:nvPr/>
        </p:nvSpPr>
        <p:spPr>
          <a:xfrm>
            <a:off x="5272171" y="2772773"/>
            <a:ext cx="684793" cy="6418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BNCincoDoce" panose="02000603000000000000" pitchFamily="2" charset="0"/>
                <a:ea typeface="BNCincoDoce" panose="02000603000000000000" pitchFamily="2" charset="0"/>
              </a:rPr>
              <a:t>Z</a:t>
            </a:r>
          </a:p>
        </p:txBody>
      </p:sp>
      <p:pic>
        <p:nvPicPr>
          <p:cNvPr id="69" name="tambores-redobles (1)">
            <a:hlinkClick r:id="" action="ppaction://media"/>
            <a:extLst>
              <a:ext uri="{FF2B5EF4-FFF2-40B4-BE49-F238E27FC236}">
                <a16:creationId xmlns:a16="http://schemas.microsoft.com/office/drawing/2014/main" id="{BD22E2B6-5435-4850-A092-FE5B0A2E66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298320" y="3580964"/>
            <a:ext cx="244475" cy="2444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aphicFrame>
        <p:nvGraphicFramePr>
          <p:cNvPr id="71" name="Gráfico 70">
            <a:extLst>
              <a:ext uri="{FF2B5EF4-FFF2-40B4-BE49-F238E27FC236}">
                <a16:creationId xmlns:a16="http://schemas.microsoft.com/office/drawing/2014/main" id="{A14BD5BF-00DF-4240-91C7-EBC1E3965F8B}"/>
              </a:ext>
            </a:extLst>
          </p:cNvPr>
          <p:cNvGraphicFramePr/>
          <p:nvPr/>
        </p:nvGraphicFramePr>
        <p:xfrm>
          <a:off x="7475899" y="-82908"/>
          <a:ext cx="5616561" cy="3858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2" name="BOTÓN">
            <a:extLst>
              <a:ext uri="{FF2B5EF4-FFF2-40B4-BE49-F238E27FC236}">
                <a16:creationId xmlns:a16="http://schemas.microsoft.com/office/drawing/2014/main" id="{7E04222A-D12D-424B-9474-E1457F55B8DE}"/>
              </a:ext>
            </a:extLst>
          </p:cNvPr>
          <p:cNvSpPr/>
          <p:nvPr/>
        </p:nvSpPr>
        <p:spPr>
          <a:xfrm>
            <a:off x="7926315" y="2687945"/>
            <a:ext cx="900000" cy="90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3" name="tambores-redobles (1)">
            <a:hlinkClick r:id="" action="ppaction://media"/>
            <a:extLst>
              <a:ext uri="{FF2B5EF4-FFF2-40B4-BE49-F238E27FC236}">
                <a16:creationId xmlns:a16="http://schemas.microsoft.com/office/drawing/2014/main" id="{AA263A4A-67BD-4242-AED1-03AE7D8759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479281" y="4544053"/>
            <a:ext cx="244475" cy="2444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4" name="Triángulo isósceles 73">
            <a:extLst>
              <a:ext uri="{FF2B5EF4-FFF2-40B4-BE49-F238E27FC236}">
                <a16:creationId xmlns:a16="http://schemas.microsoft.com/office/drawing/2014/main" id="{AC125F54-0B34-4F04-BC99-4C6DCE46B466}"/>
              </a:ext>
            </a:extLst>
          </p:cNvPr>
          <p:cNvSpPr/>
          <p:nvPr/>
        </p:nvSpPr>
        <p:spPr>
          <a:xfrm rot="13295236">
            <a:off x="10047701" y="1718191"/>
            <a:ext cx="273485" cy="560552"/>
          </a:xfrm>
          <a:prstGeom prst="triangle">
            <a:avLst>
              <a:gd name="adj" fmla="val 47799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6D25C5-1A5D-4BC6-ADA5-DDF9A5A86C1F}"/>
              </a:ext>
            </a:extLst>
          </p:cNvPr>
          <p:cNvSpPr txBox="1"/>
          <p:nvPr/>
        </p:nvSpPr>
        <p:spPr>
          <a:xfrm>
            <a:off x="448733" y="409376"/>
            <a:ext cx="7865534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4000" dirty="0">
                <a:latin typeface="CCBuscadlatapadelpegamento" panose="02000603000000000000" pitchFamily="2" charset="0"/>
                <a:ea typeface="CCBuscadlatapadelpegamento" panose="02000603000000000000" pitchFamily="2" charset="0"/>
              </a:rPr>
              <a:t>A </a:t>
            </a:r>
            <a:r>
              <a:rPr lang="es-ES" sz="4000" dirty="0" err="1">
                <a:latin typeface="CCBuscadlatapadelpegamento" panose="02000603000000000000" pitchFamily="2" charset="0"/>
                <a:ea typeface="CCBuscadlatapadelpegamento" panose="02000603000000000000" pitchFamily="2" charset="0"/>
              </a:rPr>
              <a:t>funny</a:t>
            </a:r>
            <a:r>
              <a:rPr lang="es-ES" sz="4000" dirty="0">
                <a:latin typeface="CCBuscadlatapadelpegamento" panose="02000603000000000000" pitchFamily="2" charset="0"/>
                <a:ea typeface="CCBuscadlatapadelpegamento" panose="02000603000000000000" pitchFamily="2" charset="0"/>
              </a:rPr>
              <a:t> </a:t>
            </a:r>
            <a:r>
              <a:rPr lang="es-ES" sz="4000" dirty="0" err="1">
                <a:latin typeface="CCBuscadlatapadelpegamento" panose="02000603000000000000" pitchFamily="2" charset="0"/>
                <a:ea typeface="CCBuscadlatapadelpegamento" panose="02000603000000000000" pitchFamily="2" charset="0"/>
              </a:rPr>
              <a:t>game</a:t>
            </a:r>
            <a:endParaRPr lang="es-ES" sz="4000" dirty="0">
              <a:latin typeface="CCBuscadlatapadelpegamento" panose="02000603000000000000" pitchFamily="2" charset="0"/>
              <a:ea typeface="CCBuscadlatapadelpegamento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59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866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Graphic spid="7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DF301B-BF1A-4E6D-9041-7671465FF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B356F5B-9CB6-42A7-AFA8-EB5AAAA2DF4B}"/>
              </a:ext>
            </a:extLst>
          </p:cNvPr>
          <p:cNvSpPr/>
          <p:nvPr/>
        </p:nvSpPr>
        <p:spPr>
          <a:xfrm>
            <a:off x="1198540" y="4352595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374D862B-3A67-4AB0-84E5-9DCE10D9C6DE}"/>
              </a:ext>
            </a:extLst>
          </p:cNvPr>
          <p:cNvSpPr/>
          <p:nvPr/>
        </p:nvSpPr>
        <p:spPr>
          <a:xfrm>
            <a:off x="1981270" y="4352595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6D26E63C-53F2-4D1B-9953-58975E0325E2}"/>
              </a:ext>
            </a:extLst>
          </p:cNvPr>
          <p:cNvSpPr/>
          <p:nvPr/>
        </p:nvSpPr>
        <p:spPr>
          <a:xfrm>
            <a:off x="2761110" y="4351431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6DC8AC3E-9E31-490D-921A-506B79D58F46}"/>
              </a:ext>
            </a:extLst>
          </p:cNvPr>
          <p:cNvSpPr/>
          <p:nvPr/>
        </p:nvSpPr>
        <p:spPr>
          <a:xfrm>
            <a:off x="3537490" y="4351431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7F98C07B-D65B-4261-A3CE-C97F9340F7A5}"/>
              </a:ext>
            </a:extLst>
          </p:cNvPr>
          <p:cNvSpPr/>
          <p:nvPr/>
        </p:nvSpPr>
        <p:spPr>
          <a:xfrm>
            <a:off x="4317330" y="4351431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474903ED-AE3E-4B75-832D-ED172FD3D053}"/>
              </a:ext>
            </a:extLst>
          </p:cNvPr>
          <p:cNvSpPr/>
          <p:nvPr/>
        </p:nvSpPr>
        <p:spPr>
          <a:xfrm>
            <a:off x="5100060" y="4351431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9BEF57CC-FF83-462A-B51C-0FAFBF9ECBBD}"/>
              </a:ext>
            </a:extLst>
          </p:cNvPr>
          <p:cNvSpPr/>
          <p:nvPr/>
        </p:nvSpPr>
        <p:spPr>
          <a:xfrm>
            <a:off x="5879900" y="4350267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19525BA0-989D-4114-A742-9C0D700A1524}"/>
              </a:ext>
            </a:extLst>
          </p:cNvPr>
          <p:cNvSpPr/>
          <p:nvPr/>
        </p:nvSpPr>
        <p:spPr>
          <a:xfrm>
            <a:off x="6656280" y="4350267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E3720B01-AA16-40CA-8DCB-108386FA83FB}"/>
              </a:ext>
            </a:extLst>
          </p:cNvPr>
          <p:cNvSpPr/>
          <p:nvPr/>
        </p:nvSpPr>
        <p:spPr>
          <a:xfrm>
            <a:off x="1198540" y="3477728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C65E31C5-6DF6-40A0-A245-897B26BFD5AF}"/>
              </a:ext>
            </a:extLst>
          </p:cNvPr>
          <p:cNvSpPr/>
          <p:nvPr/>
        </p:nvSpPr>
        <p:spPr>
          <a:xfrm>
            <a:off x="1981270" y="3477728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745199FD-88DA-4233-A92B-8EDEE13382D6}"/>
              </a:ext>
            </a:extLst>
          </p:cNvPr>
          <p:cNvSpPr/>
          <p:nvPr/>
        </p:nvSpPr>
        <p:spPr>
          <a:xfrm>
            <a:off x="2761110" y="3476564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F0C43E7B-066B-4BFC-8246-F83EFF2BA44F}"/>
              </a:ext>
            </a:extLst>
          </p:cNvPr>
          <p:cNvSpPr/>
          <p:nvPr/>
        </p:nvSpPr>
        <p:spPr>
          <a:xfrm>
            <a:off x="3537490" y="3476564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62E05382-461A-49D4-8C6B-836580E14418}"/>
              </a:ext>
            </a:extLst>
          </p:cNvPr>
          <p:cNvSpPr/>
          <p:nvPr/>
        </p:nvSpPr>
        <p:spPr>
          <a:xfrm>
            <a:off x="4317330" y="3476564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7D67061B-2C9F-4C94-9724-8007E798E54A}"/>
              </a:ext>
            </a:extLst>
          </p:cNvPr>
          <p:cNvSpPr/>
          <p:nvPr/>
        </p:nvSpPr>
        <p:spPr>
          <a:xfrm>
            <a:off x="5100060" y="3476564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30AD72E1-F897-4CA5-B848-854169493935}"/>
              </a:ext>
            </a:extLst>
          </p:cNvPr>
          <p:cNvSpPr/>
          <p:nvPr/>
        </p:nvSpPr>
        <p:spPr>
          <a:xfrm>
            <a:off x="5879900" y="3475400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187B07D9-4D96-4A19-BD13-A09C69BBBF51}"/>
              </a:ext>
            </a:extLst>
          </p:cNvPr>
          <p:cNvSpPr/>
          <p:nvPr/>
        </p:nvSpPr>
        <p:spPr>
          <a:xfrm>
            <a:off x="6656280" y="3475400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135B6648-6EDF-4607-8F49-0105079D1D37}"/>
              </a:ext>
            </a:extLst>
          </p:cNvPr>
          <p:cNvSpPr/>
          <p:nvPr/>
        </p:nvSpPr>
        <p:spPr>
          <a:xfrm>
            <a:off x="1192190" y="2599263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412BDF70-F5D5-4F7F-AB53-9F4AC9E0EC99}"/>
              </a:ext>
            </a:extLst>
          </p:cNvPr>
          <p:cNvSpPr/>
          <p:nvPr/>
        </p:nvSpPr>
        <p:spPr>
          <a:xfrm>
            <a:off x="1974920" y="2599263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BDC8CD30-44BE-43EC-9927-C90125FE92DB}"/>
              </a:ext>
            </a:extLst>
          </p:cNvPr>
          <p:cNvSpPr/>
          <p:nvPr/>
        </p:nvSpPr>
        <p:spPr>
          <a:xfrm>
            <a:off x="2754760" y="2598099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5774483E-659B-41E6-B96F-CBCDC48C61AC}"/>
              </a:ext>
            </a:extLst>
          </p:cNvPr>
          <p:cNvSpPr/>
          <p:nvPr/>
        </p:nvSpPr>
        <p:spPr>
          <a:xfrm>
            <a:off x="3531140" y="2598099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7E8F8765-7B24-4060-A755-AACF208E2D77}"/>
              </a:ext>
            </a:extLst>
          </p:cNvPr>
          <p:cNvSpPr/>
          <p:nvPr/>
        </p:nvSpPr>
        <p:spPr>
          <a:xfrm>
            <a:off x="4310980" y="2598099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F2C23CB5-C773-414F-9E47-CABA57FC573D}"/>
              </a:ext>
            </a:extLst>
          </p:cNvPr>
          <p:cNvSpPr/>
          <p:nvPr/>
        </p:nvSpPr>
        <p:spPr>
          <a:xfrm>
            <a:off x="5093710" y="2598099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B3DF51F9-1E7B-4494-8AEB-A44F186E7B6C}"/>
              </a:ext>
            </a:extLst>
          </p:cNvPr>
          <p:cNvSpPr/>
          <p:nvPr/>
        </p:nvSpPr>
        <p:spPr>
          <a:xfrm>
            <a:off x="5873550" y="2596194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302077CE-D747-4D7B-9DBF-6BFFA6EEE02D}"/>
              </a:ext>
            </a:extLst>
          </p:cNvPr>
          <p:cNvSpPr/>
          <p:nvPr/>
        </p:nvSpPr>
        <p:spPr>
          <a:xfrm>
            <a:off x="6649930" y="2596935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2EEDDA36-8D86-4FF1-AF3C-3922A7EF6EFA}"/>
              </a:ext>
            </a:extLst>
          </p:cNvPr>
          <p:cNvSpPr/>
          <p:nvPr/>
        </p:nvSpPr>
        <p:spPr>
          <a:xfrm>
            <a:off x="1192190" y="1719633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D02DBB2B-57D9-4338-AA8A-D8343A17D38A}"/>
              </a:ext>
            </a:extLst>
          </p:cNvPr>
          <p:cNvSpPr/>
          <p:nvPr/>
        </p:nvSpPr>
        <p:spPr>
          <a:xfrm>
            <a:off x="1974920" y="1719633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42A56EFE-5879-4D84-8656-EB5BC803463F}"/>
              </a:ext>
            </a:extLst>
          </p:cNvPr>
          <p:cNvSpPr/>
          <p:nvPr/>
        </p:nvSpPr>
        <p:spPr>
          <a:xfrm>
            <a:off x="2754760" y="1718469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id="{A959A74F-3C12-47A9-A9BE-F9DA350A0B10}"/>
              </a:ext>
            </a:extLst>
          </p:cNvPr>
          <p:cNvSpPr/>
          <p:nvPr/>
        </p:nvSpPr>
        <p:spPr>
          <a:xfrm>
            <a:off x="3531140" y="1718469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9" name="Rectángulo 88">
            <a:extLst>
              <a:ext uri="{FF2B5EF4-FFF2-40B4-BE49-F238E27FC236}">
                <a16:creationId xmlns:a16="http://schemas.microsoft.com/office/drawing/2014/main" id="{07720372-A032-45CD-AB1A-C0DE9B1C8E65}"/>
              </a:ext>
            </a:extLst>
          </p:cNvPr>
          <p:cNvSpPr/>
          <p:nvPr/>
        </p:nvSpPr>
        <p:spPr>
          <a:xfrm>
            <a:off x="4310980" y="1718469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id="{58DF429A-250B-4ACB-9C88-00DA02633348}"/>
              </a:ext>
            </a:extLst>
          </p:cNvPr>
          <p:cNvSpPr/>
          <p:nvPr/>
        </p:nvSpPr>
        <p:spPr>
          <a:xfrm>
            <a:off x="5093710" y="1718469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1" name="Rectángulo 90">
            <a:extLst>
              <a:ext uri="{FF2B5EF4-FFF2-40B4-BE49-F238E27FC236}">
                <a16:creationId xmlns:a16="http://schemas.microsoft.com/office/drawing/2014/main" id="{E29484D3-0670-4EFB-85F8-C968D0D75C88}"/>
              </a:ext>
            </a:extLst>
          </p:cNvPr>
          <p:cNvSpPr/>
          <p:nvPr/>
        </p:nvSpPr>
        <p:spPr>
          <a:xfrm>
            <a:off x="5873550" y="1717305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2" name="Rectángulo 91">
            <a:extLst>
              <a:ext uri="{FF2B5EF4-FFF2-40B4-BE49-F238E27FC236}">
                <a16:creationId xmlns:a16="http://schemas.microsoft.com/office/drawing/2014/main" id="{7E6674C8-9F23-4A3F-8465-7ED0950251D8}"/>
              </a:ext>
            </a:extLst>
          </p:cNvPr>
          <p:cNvSpPr/>
          <p:nvPr/>
        </p:nvSpPr>
        <p:spPr>
          <a:xfrm>
            <a:off x="6649930" y="1717305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3" name="Rectángulo 92">
            <a:extLst>
              <a:ext uri="{FF2B5EF4-FFF2-40B4-BE49-F238E27FC236}">
                <a16:creationId xmlns:a16="http://schemas.microsoft.com/office/drawing/2014/main" id="{676B4BBE-AD49-4ABD-A4B1-A3027CB77967}"/>
              </a:ext>
            </a:extLst>
          </p:cNvPr>
          <p:cNvSpPr/>
          <p:nvPr/>
        </p:nvSpPr>
        <p:spPr>
          <a:xfrm>
            <a:off x="8225200" y="4351431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B6DECE0F-9A90-403C-8A3A-D510E8FC0084}"/>
              </a:ext>
            </a:extLst>
          </p:cNvPr>
          <p:cNvSpPr/>
          <p:nvPr/>
        </p:nvSpPr>
        <p:spPr>
          <a:xfrm>
            <a:off x="9007930" y="4351431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06333DDC-C6BE-4CEC-882D-66FFCCCA792C}"/>
              </a:ext>
            </a:extLst>
          </p:cNvPr>
          <p:cNvSpPr/>
          <p:nvPr/>
        </p:nvSpPr>
        <p:spPr>
          <a:xfrm>
            <a:off x="9787770" y="4350993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6" name="Rectángulo 95">
            <a:extLst>
              <a:ext uri="{FF2B5EF4-FFF2-40B4-BE49-F238E27FC236}">
                <a16:creationId xmlns:a16="http://schemas.microsoft.com/office/drawing/2014/main" id="{A18B7B97-D2A6-4ED1-9ADD-00B38A7BD455}"/>
              </a:ext>
            </a:extLst>
          </p:cNvPr>
          <p:cNvSpPr/>
          <p:nvPr/>
        </p:nvSpPr>
        <p:spPr>
          <a:xfrm>
            <a:off x="8225200" y="3476564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F4E1B87F-A3DE-49FC-80A2-710F2F45BBD8}"/>
              </a:ext>
            </a:extLst>
          </p:cNvPr>
          <p:cNvSpPr/>
          <p:nvPr/>
        </p:nvSpPr>
        <p:spPr>
          <a:xfrm>
            <a:off x="9007930" y="3476564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8" name="Rectángulo 97">
            <a:extLst>
              <a:ext uri="{FF2B5EF4-FFF2-40B4-BE49-F238E27FC236}">
                <a16:creationId xmlns:a16="http://schemas.microsoft.com/office/drawing/2014/main" id="{E6B6AD00-CC75-4FD1-8155-4ADFB364B149}"/>
              </a:ext>
            </a:extLst>
          </p:cNvPr>
          <p:cNvSpPr/>
          <p:nvPr/>
        </p:nvSpPr>
        <p:spPr>
          <a:xfrm>
            <a:off x="9787770" y="3476126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CAD18293-DD4C-4BBA-B91C-427ADE359241}"/>
              </a:ext>
            </a:extLst>
          </p:cNvPr>
          <p:cNvSpPr/>
          <p:nvPr/>
        </p:nvSpPr>
        <p:spPr>
          <a:xfrm>
            <a:off x="10567610" y="3472825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Rectángulo 99">
            <a:extLst>
              <a:ext uri="{FF2B5EF4-FFF2-40B4-BE49-F238E27FC236}">
                <a16:creationId xmlns:a16="http://schemas.microsoft.com/office/drawing/2014/main" id="{5D05D4D3-2480-4AE1-A42B-0DDDD8EAE630}"/>
              </a:ext>
            </a:extLst>
          </p:cNvPr>
          <p:cNvSpPr/>
          <p:nvPr/>
        </p:nvSpPr>
        <p:spPr>
          <a:xfrm>
            <a:off x="8218850" y="2598099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1" name="Rectángulo 100">
            <a:extLst>
              <a:ext uri="{FF2B5EF4-FFF2-40B4-BE49-F238E27FC236}">
                <a16:creationId xmlns:a16="http://schemas.microsoft.com/office/drawing/2014/main" id="{679EF495-A318-4494-8602-4401A8E4CD33}"/>
              </a:ext>
            </a:extLst>
          </p:cNvPr>
          <p:cNvSpPr/>
          <p:nvPr/>
        </p:nvSpPr>
        <p:spPr>
          <a:xfrm>
            <a:off x="9001580" y="2598099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" name="Rectángulo 101">
            <a:extLst>
              <a:ext uri="{FF2B5EF4-FFF2-40B4-BE49-F238E27FC236}">
                <a16:creationId xmlns:a16="http://schemas.microsoft.com/office/drawing/2014/main" id="{A754644E-1423-479D-8A8B-5593655B11E6}"/>
              </a:ext>
            </a:extLst>
          </p:cNvPr>
          <p:cNvSpPr/>
          <p:nvPr/>
        </p:nvSpPr>
        <p:spPr>
          <a:xfrm>
            <a:off x="9781420" y="2597661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3" name="Rectángulo 102">
            <a:extLst>
              <a:ext uri="{FF2B5EF4-FFF2-40B4-BE49-F238E27FC236}">
                <a16:creationId xmlns:a16="http://schemas.microsoft.com/office/drawing/2014/main" id="{760BD5D8-2D20-41D3-A10D-F68919EF513D}"/>
              </a:ext>
            </a:extLst>
          </p:cNvPr>
          <p:cNvSpPr/>
          <p:nvPr/>
        </p:nvSpPr>
        <p:spPr>
          <a:xfrm>
            <a:off x="10567610" y="2593653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" name="Rectángulo 103">
            <a:extLst>
              <a:ext uri="{FF2B5EF4-FFF2-40B4-BE49-F238E27FC236}">
                <a16:creationId xmlns:a16="http://schemas.microsoft.com/office/drawing/2014/main" id="{F4C09668-B61D-472C-968C-14557156F6FE}"/>
              </a:ext>
            </a:extLst>
          </p:cNvPr>
          <p:cNvSpPr/>
          <p:nvPr/>
        </p:nvSpPr>
        <p:spPr>
          <a:xfrm>
            <a:off x="8218850" y="1718469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5" name="Rectángulo 104">
            <a:extLst>
              <a:ext uri="{FF2B5EF4-FFF2-40B4-BE49-F238E27FC236}">
                <a16:creationId xmlns:a16="http://schemas.microsoft.com/office/drawing/2014/main" id="{C8DD0201-459D-42EF-A108-29162266BCF7}"/>
              </a:ext>
            </a:extLst>
          </p:cNvPr>
          <p:cNvSpPr/>
          <p:nvPr/>
        </p:nvSpPr>
        <p:spPr>
          <a:xfrm>
            <a:off x="9001580" y="1718469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6" name="Rectángulo 105">
            <a:extLst>
              <a:ext uri="{FF2B5EF4-FFF2-40B4-BE49-F238E27FC236}">
                <a16:creationId xmlns:a16="http://schemas.microsoft.com/office/drawing/2014/main" id="{F40D31DF-E4F3-4941-A9CD-7A12988F9C1E}"/>
              </a:ext>
            </a:extLst>
          </p:cNvPr>
          <p:cNvSpPr/>
          <p:nvPr/>
        </p:nvSpPr>
        <p:spPr>
          <a:xfrm>
            <a:off x="9781420" y="1718031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7" name="Rectángulo 106">
            <a:extLst>
              <a:ext uri="{FF2B5EF4-FFF2-40B4-BE49-F238E27FC236}">
                <a16:creationId xmlns:a16="http://schemas.microsoft.com/office/drawing/2014/main" id="{CFD1A506-F62E-4429-BFEB-77E5FB46E8C1}"/>
              </a:ext>
            </a:extLst>
          </p:cNvPr>
          <p:cNvSpPr/>
          <p:nvPr/>
        </p:nvSpPr>
        <p:spPr>
          <a:xfrm>
            <a:off x="7439010" y="4350267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8" name="Rectángulo 107">
            <a:extLst>
              <a:ext uri="{FF2B5EF4-FFF2-40B4-BE49-F238E27FC236}">
                <a16:creationId xmlns:a16="http://schemas.microsoft.com/office/drawing/2014/main" id="{5B83D724-9D1B-4B65-9518-31FD5845CCCB}"/>
              </a:ext>
            </a:extLst>
          </p:cNvPr>
          <p:cNvSpPr/>
          <p:nvPr/>
        </p:nvSpPr>
        <p:spPr>
          <a:xfrm>
            <a:off x="7439010" y="3475400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9" name="Rectángulo 108">
            <a:extLst>
              <a:ext uri="{FF2B5EF4-FFF2-40B4-BE49-F238E27FC236}">
                <a16:creationId xmlns:a16="http://schemas.microsoft.com/office/drawing/2014/main" id="{AC063E0C-B2AC-4511-B687-24978C06DEF8}"/>
              </a:ext>
            </a:extLst>
          </p:cNvPr>
          <p:cNvSpPr/>
          <p:nvPr/>
        </p:nvSpPr>
        <p:spPr>
          <a:xfrm>
            <a:off x="7432660" y="2596935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0" name="Rectángulo 109">
            <a:extLst>
              <a:ext uri="{FF2B5EF4-FFF2-40B4-BE49-F238E27FC236}">
                <a16:creationId xmlns:a16="http://schemas.microsoft.com/office/drawing/2014/main" id="{E2EC5BB8-594B-4E4E-A191-6085A2F45457}"/>
              </a:ext>
            </a:extLst>
          </p:cNvPr>
          <p:cNvSpPr/>
          <p:nvPr/>
        </p:nvSpPr>
        <p:spPr>
          <a:xfrm>
            <a:off x="7432660" y="1717305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1" name="Rectángulo 110">
            <a:extLst>
              <a:ext uri="{FF2B5EF4-FFF2-40B4-BE49-F238E27FC236}">
                <a16:creationId xmlns:a16="http://schemas.microsoft.com/office/drawing/2014/main" id="{7452FF14-DEF2-433D-9484-71E7D94C37ED}"/>
              </a:ext>
            </a:extLst>
          </p:cNvPr>
          <p:cNvSpPr/>
          <p:nvPr/>
        </p:nvSpPr>
        <p:spPr>
          <a:xfrm>
            <a:off x="409175" y="3477084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9217346E-6A2B-4412-BAFD-E43C2F9434F9}"/>
              </a:ext>
            </a:extLst>
          </p:cNvPr>
          <p:cNvSpPr/>
          <p:nvPr/>
        </p:nvSpPr>
        <p:spPr>
          <a:xfrm>
            <a:off x="409175" y="2598619"/>
            <a:ext cx="786190" cy="8788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1CD2E6D-BF88-4BB1-AD3F-B2532979E139}"/>
              </a:ext>
            </a:extLst>
          </p:cNvPr>
          <p:cNvSpPr/>
          <p:nvPr/>
        </p:nvSpPr>
        <p:spPr>
          <a:xfrm rot="16200000">
            <a:off x="9818936" y="1719017"/>
            <a:ext cx="4084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600" dirty="0" err="1">
                <a:latin typeface="BNChocolateCoveredAlmonds" panose="02000603000000000000" pitchFamily="2" charset="0"/>
                <a:ea typeface="BNChocolateCoveredAlmonds" panose="02000603000000000000" pitchFamily="2" charset="0"/>
              </a:rPr>
              <a:t>template</a:t>
            </a:r>
            <a:r>
              <a:rPr lang="es-ES" sz="3600" dirty="0">
                <a:latin typeface="CCBuscadlatapadelpegamento" panose="02000603000000000000" pitchFamily="2" charset="0"/>
                <a:ea typeface="CCBuscadlatapadelpegamento" panose="02000603000000000000" pitchFamily="2" charset="0"/>
              </a:rPr>
              <a:t> </a:t>
            </a:r>
            <a:r>
              <a:rPr lang="es-ES" sz="3600" dirty="0">
                <a:latin typeface="BNChocolateCoveredAlmonds" panose="02000603000000000000" pitchFamily="2" charset="0"/>
                <a:ea typeface="BNChocolateCoveredAlmonds" panose="02000603000000000000" pitchFamily="2" charset="0"/>
              </a:rPr>
              <a:t>fichas</a:t>
            </a:r>
            <a:r>
              <a:rPr lang="es-ES" sz="3600" dirty="0">
                <a:latin typeface="CCBuscadlatapadelpegamento" panose="02000603000000000000" pitchFamily="2" charset="0"/>
                <a:ea typeface="CCBuscadlatapadelpegamento" panose="02000603000000000000" pitchFamily="2" charset="0"/>
              </a:rPr>
              <a:t> 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62191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47DE0-23FD-4A02-B58A-830678D9F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FDC20F4-4E71-462B-9425-2EC984D1E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381875"/>
          </a:xfrm>
        </p:spPr>
      </p:pic>
    </p:spTree>
    <p:extLst>
      <p:ext uri="{BB962C8B-B14F-4D97-AF65-F5344CB8AC3E}">
        <p14:creationId xmlns:p14="http://schemas.microsoft.com/office/powerpoint/2010/main" val="1102755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FUENTE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8DED"/>
      </a:accent1>
      <a:accent2>
        <a:srgbClr val="FF747D"/>
      </a:accent2>
      <a:accent3>
        <a:srgbClr val="F3B743"/>
      </a:accent3>
      <a:accent4>
        <a:srgbClr val="FCEF50"/>
      </a:accent4>
      <a:accent5>
        <a:srgbClr val="D5F957"/>
      </a:accent5>
      <a:accent6>
        <a:srgbClr val="77FAE3"/>
      </a:accent6>
      <a:hlink>
        <a:srgbClr val="67D9FB"/>
      </a:hlink>
      <a:folHlink>
        <a:srgbClr val="0CABFF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</TotalTime>
  <Words>31</Words>
  <Application>Microsoft Office PowerPoint</Application>
  <PresentationFormat>Personalizado</PresentationFormat>
  <Paragraphs>28</Paragraphs>
  <Slides>5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BNChocolateCoveredAlmonds</vt:lpstr>
      <vt:lpstr>BNCincoDoce</vt:lpstr>
      <vt:lpstr>Calibri</vt:lpstr>
      <vt:lpstr>Calibri Light</vt:lpstr>
      <vt:lpstr>CCBuscadlatapadelpegamento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Ainhoa González</dc:creator>
  <cp:lastModifiedBy>Ainhoa González</cp:lastModifiedBy>
  <cp:revision>22</cp:revision>
  <dcterms:created xsi:type="dcterms:W3CDTF">2020-04-20T12:59:44Z</dcterms:created>
  <dcterms:modified xsi:type="dcterms:W3CDTF">2020-05-02T15:23:08Z</dcterms:modified>
</cp:coreProperties>
</file>