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5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7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7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5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9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9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1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2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5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B64B-C921-4150-9FFB-C31DC6DEF2D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8565-9124-4A6E-B904-2C02AB715D4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770812"/>
            <a:ext cx="12192000" cy="261257"/>
          </a:xfrm>
          <a:prstGeom prst="rect">
            <a:avLst/>
          </a:prstGeom>
          <a:solidFill>
            <a:srgbClr val="FFFF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adroTexto 9"/>
          <p:cNvSpPr txBox="1"/>
          <p:nvPr/>
        </p:nvSpPr>
        <p:spPr>
          <a:xfrm>
            <a:off x="0" y="3401480"/>
            <a:ext cx="6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60’</a:t>
            </a:r>
            <a:endParaRPr lang="en-GB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808514" y="3401480"/>
            <a:ext cx="6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45’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845628" y="3401480"/>
            <a:ext cx="6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0’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965474" y="3401480"/>
            <a:ext cx="6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15’</a:t>
            </a:r>
            <a:endParaRPr lang="en-GB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294" y="2220905"/>
            <a:ext cx="1080000" cy="108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414" y="2220905"/>
            <a:ext cx="1080000" cy="10800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5" y="2220905"/>
            <a:ext cx="1080000" cy="10800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36" y="222090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2020-07-16T19:09:05Z</dcterms:created>
  <dcterms:modified xsi:type="dcterms:W3CDTF">2020-07-16T19:12:00Z</dcterms:modified>
</cp:coreProperties>
</file>