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2" autoAdjust="0"/>
    <p:restoredTop sz="94660"/>
  </p:normalViewPr>
  <p:slideViewPr>
    <p:cSldViewPr snapToGrid="0" showGuides="1">
      <p:cViewPr>
        <p:scale>
          <a:sx n="62" d="100"/>
          <a:sy n="62" d="100"/>
        </p:scale>
        <p:origin x="222" y="348"/>
      </p:cViewPr>
      <p:guideLst>
        <p:guide orient="horz" pos="2137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94420C-D69A-421A-9360-9AD2303D7B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C5042FC-97E0-4158-A6A5-4FE7B904F0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7A41D9-A96D-46F7-B6E8-18B86054C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C865C-1E98-4054-A088-B4F062ECF352}" type="datetimeFigureOut">
              <a:rPr lang="es-ES" smtClean="0"/>
              <a:t>14/07/2020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55065A-9B28-46EA-ACA2-744068E57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9D4344C-0A87-4DDD-BB69-D7385419A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54283-3A46-4BCF-AA43-3F3CAB2E0A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4154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77D979-5627-4950-8D1D-EB95395C4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0758AD0-1279-4B40-ADFE-0191BAF5CD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84B967C-182C-43BA-90E1-301F7CAE3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C865C-1E98-4054-A088-B4F062ECF352}" type="datetimeFigureOut">
              <a:rPr lang="es-ES" smtClean="0"/>
              <a:t>14/07/2020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74E00B1-FCB8-4C99-BEF7-D11CE5524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C622810-5AEB-4DEE-BE0C-AF761FCD1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54283-3A46-4BCF-AA43-3F3CAB2E0A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3180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8E768ED-2D68-4101-A63D-5ED919F4ED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BF982FE-FE87-4ABB-92BC-089583C063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C320B6-3124-42B6-ADF1-0A2230CAF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C865C-1E98-4054-A088-B4F062ECF352}" type="datetimeFigureOut">
              <a:rPr lang="es-ES" smtClean="0"/>
              <a:t>14/07/2020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3005BCB-7AA2-4D18-BBEA-05783221A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0AE96CD-6E9D-4E68-9274-1EBF59487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54283-3A46-4BCF-AA43-3F3CAB2E0A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4209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72C531-C0AB-4BBB-A6F9-A4E438CF0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BC84B90-6FA5-475D-8375-3BA71DC1C2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D390223-48AB-449C-B19C-777ADBE26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C865C-1E98-4054-A088-B4F062ECF352}" type="datetimeFigureOut">
              <a:rPr lang="es-ES" smtClean="0"/>
              <a:t>14/07/2020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E539D5E-B501-48D9-9F8F-6C099E986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3F6857C-EFC4-406E-A980-50D11B9E1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54283-3A46-4BCF-AA43-3F3CAB2E0A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6561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F8B0AF-CCB5-4F76-AC5E-FF1C068A6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F69B581-9FC1-40DD-B8C3-8F02FA09B2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C3394A7-AE16-4C9E-A85B-937DB9EDC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C865C-1E98-4054-A088-B4F062ECF352}" type="datetimeFigureOut">
              <a:rPr lang="es-ES" smtClean="0"/>
              <a:t>14/07/2020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AD1E9C-0029-44B2-B9C2-5610A9D11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5E0027-A458-4198-B347-0A38AAE71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54283-3A46-4BCF-AA43-3F3CAB2E0A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7517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6A75F2-55AE-44E6-92B0-EFB891988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0511637-8943-4E3F-B2B8-7E58A33540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1248D3B-B1DE-4B13-8F8D-D0AF0FB986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3BFC6D0-2A52-4E59-9F79-87239AC01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C865C-1E98-4054-A088-B4F062ECF352}" type="datetimeFigureOut">
              <a:rPr lang="es-ES" smtClean="0"/>
              <a:t>14/07/2020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A15ECA8-EE0E-4C61-AD50-EC9E058F8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A83D855-6E51-46D7-B2A3-D5750EF6A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54283-3A46-4BCF-AA43-3F3CAB2E0A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4689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B62063-896C-4275-B7FF-FEA521BF2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5DDD3C3-B469-49C8-937E-3C2F58A716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6F72842-41B6-4E8B-ADBC-173C4D23AD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238D790-FF9C-4F08-8020-E2F9EC3A43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A063C6D-2743-45AD-B6F0-E64A17018A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1D9BE85-9182-4923-BD74-A14236301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C865C-1E98-4054-A088-B4F062ECF352}" type="datetimeFigureOut">
              <a:rPr lang="es-ES" smtClean="0"/>
              <a:t>14/07/2020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A37B275-0174-45C8-BBA9-869270ECF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100FEF6-883A-4C09-B2F5-962A4510D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54283-3A46-4BCF-AA43-3F3CAB2E0A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6529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366E99-6D74-4812-879B-21C21CDFF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041ED98-D5C8-478F-BC21-7D54CE65A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C865C-1E98-4054-A088-B4F062ECF352}" type="datetimeFigureOut">
              <a:rPr lang="es-ES" smtClean="0"/>
              <a:t>14/07/2020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6B853FE-29A5-476D-8257-4318E4977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D012CB6-26D4-41B8-A6F0-1BC576625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54283-3A46-4BCF-AA43-3F3CAB2E0A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5328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18BFA6A-CA78-4599-84D7-959C4E0CC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C865C-1E98-4054-A088-B4F062ECF352}" type="datetimeFigureOut">
              <a:rPr lang="es-ES" smtClean="0"/>
              <a:t>14/07/2020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7BAA090-CCEB-46AE-AB3F-4A13384D0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7812F8C-21CF-49A3-BAD4-4B2ED5C6D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54283-3A46-4BCF-AA43-3F3CAB2E0A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6369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C29350-E199-424C-9FB5-82CF80751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900E16-F201-4A1F-9952-4E0F8E64A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896715F-4CE9-4E03-A803-0C59140734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55869DC-2B60-4C52-8591-9762797FC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C865C-1E98-4054-A088-B4F062ECF352}" type="datetimeFigureOut">
              <a:rPr lang="es-ES" smtClean="0"/>
              <a:t>14/07/2020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739A3B1-2BAF-49E0-9C89-F7DE967C7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B35AB21-9ADE-43B5-A647-1262937BB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54283-3A46-4BCF-AA43-3F3CAB2E0A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6800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E22E44-AE26-413B-B944-EB5E547992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EC079B7-D940-452A-B5D2-A34A80729B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65F236F-98D2-4B6E-8D61-B311D40B12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947D463-642B-4B70-9EA3-0CF8FD340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C865C-1E98-4054-A088-B4F062ECF352}" type="datetimeFigureOut">
              <a:rPr lang="es-ES" smtClean="0"/>
              <a:t>14/07/2020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5575C4E-A006-4F1D-B871-87E160F72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A048FE5-EBA7-4BA5-BC01-2BCBBCF03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54283-3A46-4BCF-AA43-3F3CAB2E0A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4674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A29099C-19D6-42F9-9DF4-F0F4C84A6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4BB61A1-1A2D-4E0F-8782-D8A621ABDB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FB29155-CB94-43DC-A523-CBAE5CEE73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C865C-1E98-4054-A088-B4F062ECF352}" type="datetimeFigureOut">
              <a:rPr lang="es-ES" smtClean="0"/>
              <a:t>14/07/2020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4927C82-4486-4F51-BB99-804F7E90FA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FBE73CD-F1D4-46C2-8C41-0D1097D21F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54283-3A46-4BCF-AA43-3F3CAB2E0A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8818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Elipse 33">
            <a:extLst>
              <a:ext uri="{FF2B5EF4-FFF2-40B4-BE49-F238E27FC236}">
                <a16:creationId xmlns:a16="http://schemas.microsoft.com/office/drawing/2014/main" id="{37C6DF3A-047F-419C-AA00-522CB6F3F912}"/>
              </a:ext>
            </a:extLst>
          </p:cNvPr>
          <p:cNvSpPr/>
          <p:nvPr/>
        </p:nvSpPr>
        <p:spPr>
          <a:xfrm>
            <a:off x="4671498" y="2973264"/>
            <a:ext cx="2879999" cy="2880000"/>
          </a:xfrm>
          <a:prstGeom prst="ellipse">
            <a:avLst/>
          </a:prstGeom>
          <a:ln w="762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grpSp>
        <p:nvGrpSpPr>
          <p:cNvPr id="16" name="Grupo 15">
            <a:extLst>
              <a:ext uri="{FF2B5EF4-FFF2-40B4-BE49-F238E27FC236}">
                <a16:creationId xmlns:a16="http://schemas.microsoft.com/office/drawing/2014/main" id="{9EEC6BC2-F4A9-4F66-BCC3-899305357CCB}"/>
              </a:ext>
            </a:extLst>
          </p:cNvPr>
          <p:cNvGrpSpPr/>
          <p:nvPr/>
        </p:nvGrpSpPr>
        <p:grpSpPr>
          <a:xfrm rot="10800000">
            <a:off x="5735199" y="2480522"/>
            <a:ext cx="648577" cy="331451"/>
            <a:chOff x="914400" y="780760"/>
            <a:chExt cx="1596788" cy="816028"/>
          </a:xfrm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C5E9FD8-6B40-45F3-ABD4-8EC99A831E4B}"/>
                </a:ext>
              </a:extLst>
            </p:cNvPr>
            <p:cNvSpPr/>
            <p:nvPr/>
          </p:nvSpPr>
          <p:spPr>
            <a:xfrm>
              <a:off x="914400" y="1173707"/>
              <a:ext cx="1596788" cy="4230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ca-ES" dirty="0"/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6AAFC7EF-CEE1-4C49-BFB1-00B7C2CB7753}"/>
                </a:ext>
              </a:extLst>
            </p:cNvPr>
            <p:cNvSpPr/>
            <p:nvPr/>
          </p:nvSpPr>
          <p:spPr>
            <a:xfrm rot="5400000">
              <a:off x="1410550" y="871463"/>
              <a:ext cx="604487" cy="4230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ca-ES"/>
            </a:p>
          </p:txBody>
        </p:sp>
      </p:grp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6C5131DF-E897-4E56-97F7-DEAC4B8EDC12}"/>
              </a:ext>
            </a:extLst>
          </p:cNvPr>
          <p:cNvSpPr/>
          <p:nvPr/>
        </p:nvSpPr>
        <p:spPr>
          <a:xfrm>
            <a:off x="1371034" y="1206326"/>
            <a:ext cx="4385619" cy="54936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AD00E4AD-F08B-4C5C-A725-EDCE05677C32}"/>
              </a:ext>
            </a:extLst>
          </p:cNvPr>
          <p:cNvSpPr/>
          <p:nvPr/>
        </p:nvSpPr>
        <p:spPr>
          <a:xfrm>
            <a:off x="5758186" y="986186"/>
            <a:ext cx="5047282" cy="10420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grpSp>
        <p:nvGrpSpPr>
          <p:cNvPr id="12" name="Grupo 11">
            <a:extLst>
              <a:ext uri="{FF2B5EF4-FFF2-40B4-BE49-F238E27FC236}">
                <a16:creationId xmlns:a16="http://schemas.microsoft.com/office/drawing/2014/main" id="{6B958014-7D5E-433E-88C3-7F937767BE74}"/>
              </a:ext>
            </a:extLst>
          </p:cNvPr>
          <p:cNvGrpSpPr/>
          <p:nvPr/>
        </p:nvGrpSpPr>
        <p:grpSpPr>
          <a:xfrm>
            <a:off x="721016" y="897022"/>
            <a:ext cx="950628" cy="1167968"/>
            <a:chOff x="721016" y="897022"/>
            <a:chExt cx="950628" cy="1167968"/>
          </a:xfrm>
        </p:grpSpPr>
        <p:sp>
          <p:nvSpPr>
            <p:cNvPr id="4" name="Estrella: 6 puntas 3">
              <a:extLst>
                <a:ext uri="{FF2B5EF4-FFF2-40B4-BE49-F238E27FC236}">
                  <a16:creationId xmlns:a16="http://schemas.microsoft.com/office/drawing/2014/main" id="{8A69DC1C-9C29-4ABD-921E-BEF82F1544E2}"/>
                </a:ext>
              </a:extLst>
            </p:cNvPr>
            <p:cNvSpPr/>
            <p:nvPr/>
          </p:nvSpPr>
          <p:spPr>
            <a:xfrm rot="20158055">
              <a:off x="721016" y="897022"/>
              <a:ext cx="950628" cy="1167968"/>
            </a:xfrm>
            <a:prstGeom prst="star6">
              <a:avLst/>
            </a:prstGeom>
            <a:ln w="38100"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7644A68D-BAD0-4271-ABD2-70B0502B17F1}"/>
                </a:ext>
              </a:extLst>
            </p:cNvPr>
            <p:cNvSpPr txBox="1"/>
            <p:nvPr/>
          </p:nvSpPr>
          <p:spPr>
            <a:xfrm rot="17828150">
              <a:off x="833090" y="1261074"/>
              <a:ext cx="7264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dirty="0">
                  <a:solidFill>
                    <a:schemeClr val="accent1">
                      <a:lumMod val="75000"/>
                    </a:schemeClr>
                  </a:solidFill>
                </a:rPr>
                <a:t>5 </a:t>
              </a:r>
              <a:r>
                <a:rPr lang="es-ES" dirty="0" err="1">
                  <a:solidFill>
                    <a:schemeClr val="accent1">
                      <a:lumMod val="75000"/>
                    </a:schemeClr>
                  </a:solidFill>
                </a:rPr>
                <a:t>seg</a:t>
              </a:r>
              <a:r>
                <a:rPr lang="es-ES" dirty="0">
                  <a:solidFill>
                    <a:schemeClr val="accent1">
                      <a:lumMod val="75000"/>
                    </a:schemeClr>
                  </a:solidFill>
                </a:rPr>
                <a:t>.</a:t>
              </a:r>
            </a:p>
          </p:txBody>
        </p:sp>
      </p:grpSp>
      <p:sp>
        <p:nvSpPr>
          <p:cNvPr id="13" name="Elipse 12">
            <a:extLst>
              <a:ext uri="{FF2B5EF4-FFF2-40B4-BE49-F238E27FC236}">
                <a16:creationId xmlns:a16="http://schemas.microsoft.com/office/drawing/2014/main" id="{21BC474E-28D1-401C-904D-CA0F6DB7FAE7}"/>
              </a:ext>
            </a:extLst>
          </p:cNvPr>
          <p:cNvSpPr/>
          <p:nvPr/>
        </p:nvSpPr>
        <p:spPr>
          <a:xfrm>
            <a:off x="4476000" y="2805194"/>
            <a:ext cx="3240000" cy="3240000"/>
          </a:xfrm>
          <a:prstGeom prst="ellipse">
            <a:avLst/>
          </a:prstGeom>
          <a:noFill/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37E9DCB0-030B-4EA8-956B-D2E0BE8616D0}"/>
              </a:ext>
            </a:extLst>
          </p:cNvPr>
          <p:cNvCxnSpPr/>
          <p:nvPr/>
        </p:nvCxnSpPr>
        <p:spPr>
          <a:xfrm>
            <a:off x="6059487" y="5446687"/>
            <a:ext cx="0" cy="360000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CBD4945B-C651-45E9-B6F3-627C2C282D0A}"/>
              </a:ext>
            </a:extLst>
          </p:cNvPr>
          <p:cNvCxnSpPr/>
          <p:nvPr/>
        </p:nvCxnSpPr>
        <p:spPr>
          <a:xfrm>
            <a:off x="6059488" y="3010545"/>
            <a:ext cx="0" cy="360000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Conector recto 30">
            <a:extLst>
              <a:ext uri="{FF2B5EF4-FFF2-40B4-BE49-F238E27FC236}">
                <a16:creationId xmlns:a16="http://schemas.microsoft.com/office/drawing/2014/main" id="{1552A6AB-FC51-46E2-A7A0-CBD81115AADB}"/>
              </a:ext>
            </a:extLst>
          </p:cNvPr>
          <p:cNvCxnSpPr>
            <a:cxnSpLocks/>
          </p:cNvCxnSpPr>
          <p:nvPr/>
        </p:nvCxnSpPr>
        <p:spPr>
          <a:xfrm flipH="1">
            <a:off x="7170072" y="4425142"/>
            <a:ext cx="360000" cy="0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8E50FA34-D193-4388-9514-C74B05595155}"/>
              </a:ext>
            </a:extLst>
          </p:cNvPr>
          <p:cNvCxnSpPr>
            <a:cxnSpLocks/>
          </p:cNvCxnSpPr>
          <p:nvPr/>
        </p:nvCxnSpPr>
        <p:spPr>
          <a:xfrm flipH="1">
            <a:off x="4650072" y="4425142"/>
            <a:ext cx="360000" cy="0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7196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4.07407E-6 L -0.35 -0.00047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500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1" dur="5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34" grpId="0" animBg="1"/>
      <p:bldP spid="10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3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Pepa</dc:creator>
  <cp:lastModifiedBy>Pepa</cp:lastModifiedBy>
  <cp:revision>7</cp:revision>
  <dcterms:created xsi:type="dcterms:W3CDTF">2020-07-14T19:35:05Z</dcterms:created>
  <dcterms:modified xsi:type="dcterms:W3CDTF">2020-07-14T20:32:01Z</dcterms:modified>
</cp:coreProperties>
</file>