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67B10B-E404-4F45-A1AB-A32F343590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DD6BB17-95D7-41EC-A7E5-3C1053403E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F71BEE-70B3-4A20-8980-544487F91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2E9E-C1E6-4162-A317-C81FADA320FE}" type="datetimeFigureOut">
              <a:rPr lang="es-ES" smtClean="0"/>
              <a:t>13/07/2020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B70D13-6F15-43E6-820B-1C1C1744B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BD0C15-7F89-4404-9BF9-3CE2AC0BD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35E5-CCE5-46FA-A378-88D46E4E9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0103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56CF50-7A82-4180-BACC-9FA3C886B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F2B019D-654B-4746-8AC7-BF5C5B5845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4CBE53-5EA6-45BC-BE11-23592C519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2E9E-C1E6-4162-A317-C81FADA320FE}" type="datetimeFigureOut">
              <a:rPr lang="es-ES" smtClean="0"/>
              <a:t>13/07/2020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94E2FF-E51C-4C9C-A0D7-E5D662B8F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BC9D20-739F-4EFC-82AB-E4C119DC6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35E5-CCE5-46FA-A378-88D46E4E9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6430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4054F75-1AB8-4678-8F5F-A230ECED13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B33863E-B2BC-4603-B795-A8733D3C83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CCEB31-C83A-4FD6-8E3D-4836B45C2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2E9E-C1E6-4162-A317-C81FADA320FE}" type="datetimeFigureOut">
              <a:rPr lang="es-ES" smtClean="0"/>
              <a:t>13/07/2020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EE5E47-8B01-4E40-9CFC-562E2914E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78ECF6-4794-43C7-9815-EEE3BCB11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35E5-CCE5-46FA-A378-88D46E4E9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7593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7B6815-69C1-4B00-94A7-43FD2452F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856AD6-9630-4067-9E83-C70DD5DB1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FF0EE4-9845-4D1F-BABD-3F4B4589C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2E9E-C1E6-4162-A317-C81FADA320FE}" type="datetimeFigureOut">
              <a:rPr lang="es-ES" smtClean="0"/>
              <a:t>13/07/2020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ABC23D-5010-4538-8939-C666E240C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109DFC-DF9A-4650-AA66-C817E8082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35E5-CCE5-46FA-A378-88D46E4E9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194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2BF651-9954-4978-AAC0-E4BC3A05B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134A5A-B855-4610-AC7F-C0B3FE93E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58CCC4-7D7C-47F7-808C-874ACBC6E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2E9E-C1E6-4162-A317-C81FADA320FE}" type="datetimeFigureOut">
              <a:rPr lang="es-ES" smtClean="0"/>
              <a:t>13/07/2020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7F91CD-5327-4670-8853-735304698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89DC00-1288-4A28-A81C-AC89F11F7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35E5-CCE5-46FA-A378-88D46E4E9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9683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042A9D-2774-4A23-8B62-14A280E43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AF2F10-6911-4EA4-8DBE-9A9609FF7C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2719DEB-7EC0-4D7F-A786-732871995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9F591A-C0F1-45F0-A984-90646BD40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2E9E-C1E6-4162-A317-C81FADA320FE}" type="datetimeFigureOut">
              <a:rPr lang="es-ES" smtClean="0"/>
              <a:t>13/07/2020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29E9E36-88E7-4A57-BFA4-DD4F025A5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FA381E-232B-447D-AA31-92D7FFE94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35E5-CCE5-46FA-A378-88D46E4E9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9166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9622B2-5F9A-4AF0-B985-81CDDAC7D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4124CB-EBE9-41B8-8E0D-051654C12B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5EE026F-8757-4B17-8477-06C61ABC3A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B381C2-8AB0-41A9-8513-787E807C83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CD3A37E-4E43-45AB-B9DE-4538B59D02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9ED5C3B-E11B-484C-84D8-C2E8398F1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2E9E-C1E6-4162-A317-C81FADA320FE}" type="datetimeFigureOut">
              <a:rPr lang="es-ES" smtClean="0"/>
              <a:t>13/07/2020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414EDF1-5832-4BA4-BB2D-EA6E6557A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DA0E582-70EF-4E08-AF97-07AB86ACE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35E5-CCE5-46FA-A378-88D46E4E9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9398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1B0B74-C8A5-4C2B-A633-5C9B309FC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776F00B-C219-4EC9-9EB8-F6BD9B54F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2E9E-C1E6-4162-A317-C81FADA320FE}" type="datetimeFigureOut">
              <a:rPr lang="es-ES" smtClean="0"/>
              <a:t>13/07/2020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CB7879C-63B2-4862-907B-8B89271F4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F26CCE3-6E5A-432B-9089-4CB496CBA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35E5-CCE5-46FA-A378-88D46E4E9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3693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DDF44F0-67CC-49C4-AC8A-D167274DB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2E9E-C1E6-4162-A317-C81FADA320FE}" type="datetimeFigureOut">
              <a:rPr lang="es-ES" smtClean="0"/>
              <a:t>13/07/2020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AE41B8C-6A05-4E91-B34E-8596FFFB0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F87494C-5C30-4AD0-B309-C669ECB46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35E5-CCE5-46FA-A378-88D46E4E9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5092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8FA68C-87C2-4C67-90CD-0ABD48505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9FD721-04F7-43EF-8F46-1D6BB4A35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D1CF7F6-CF51-41CE-A241-C2F1B6BD9F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B396875-7519-4931-9A8B-902F767A7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2E9E-C1E6-4162-A317-C81FADA320FE}" type="datetimeFigureOut">
              <a:rPr lang="es-ES" smtClean="0"/>
              <a:t>13/07/2020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F4CAB2C-D5D1-420D-9E67-0AA815727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030BCE0-BB35-445A-B206-22CEBCB0F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35E5-CCE5-46FA-A378-88D46E4E9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902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3D0DB3-E8B7-450C-BE19-3B1D2A696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8EA9DBB-11EE-460A-9EC4-B78A1F5CE1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A6FB081-58A5-4867-9F50-8BD87A11A3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9992A6-9234-40FC-8499-9BA3243B3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2E9E-C1E6-4162-A317-C81FADA320FE}" type="datetimeFigureOut">
              <a:rPr lang="es-ES" smtClean="0"/>
              <a:t>13/07/2020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395A62-EF5C-4815-BDE2-6DAD6675A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912BEF7-F042-4D08-90C5-75D4EC9F0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35E5-CCE5-46FA-A378-88D46E4E9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7837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4D0810E-371D-4C28-A5EB-E654DD76A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4CDF67-5D8E-4694-8966-B43999BD4F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E4418D-3B33-4E44-9B34-0C690D6A55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82E9E-C1E6-4162-A317-C81FADA320FE}" type="datetimeFigureOut">
              <a:rPr lang="es-ES" smtClean="0"/>
              <a:t>13/07/2020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4671A8-C139-4358-9580-D2B3F731BC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A7B6D7-348D-4B76-BC06-C49BEFDB1E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535E5-CCE5-46FA-A378-88D46E4E9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385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grama de flujo: conector 3">
            <a:extLst>
              <a:ext uri="{FF2B5EF4-FFF2-40B4-BE49-F238E27FC236}">
                <a16:creationId xmlns:a16="http://schemas.microsoft.com/office/drawing/2014/main" id="{90081C14-8204-4F0A-9B28-EC6DDA4C49A0}"/>
              </a:ext>
            </a:extLst>
          </p:cNvPr>
          <p:cNvSpPr/>
          <p:nvPr/>
        </p:nvSpPr>
        <p:spPr>
          <a:xfrm>
            <a:off x="3172179" y="999064"/>
            <a:ext cx="5400000" cy="5400000"/>
          </a:xfrm>
          <a:prstGeom prst="flowChartConnector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Diagrama de flujo: conector 5">
            <a:extLst>
              <a:ext uri="{FF2B5EF4-FFF2-40B4-BE49-F238E27FC236}">
                <a16:creationId xmlns:a16="http://schemas.microsoft.com/office/drawing/2014/main" id="{2BA0061A-5788-4EDF-A8D8-AD1921419497}"/>
              </a:ext>
            </a:extLst>
          </p:cNvPr>
          <p:cNvSpPr/>
          <p:nvPr/>
        </p:nvSpPr>
        <p:spPr>
          <a:xfrm>
            <a:off x="3712179" y="1531531"/>
            <a:ext cx="4320000" cy="4320000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6EE16FFF-9382-4A92-9042-6787BFB05A88}"/>
              </a:ext>
            </a:extLst>
          </p:cNvPr>
          <p:cNvGrpSpPr/>
          <p:nvPr/>
        </p:nvGrpSpPr>
        <p:grpSpPr>
          <a:xfrm>
            <a:off x="5513034" y="128587"/>
            <a:ext cx="714375" cy="870220"/>
            <a:chOff x="5513034" y="128587"/>
            <a:chExt cx="714375" cy="870220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28909226-858B-4415-B362-50AE259D201A}"/>
                </a:ext>
              </a:extLst>
            </p:cNvPr>
            <p:cNvSpPr/>
            <p:nvPr/>
          </p:nvSpPr>
          <p:spPr>
            <a:xfrm>
              <a:off x="5513034" y="657224"/>
              <a:ext cx="714375" cy="341583"/>
            </a:xfrm>
            <a:prstGeom prst="rect">
              <a:avLst/>
            </a:prstGeom>
            <a:solidFill>
              <a:srgbClr val="D9D9D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Diagrama de flujo: retraso 10">
              <a:extLst>
                <a:ext uri="{FF2B5EF4-FFF2-40B4-BE49-F238E27FC236}">
                  <a16:creationId xmlns:a16="http://schemas.microsoft.com/office/drawing/2014/main" id="{4D606075-462A-4539-9075-789126E525E4}"/>
                </a:ext>
              </a:extLst>
            </p:cNvPr>
            <p:cNvSpPr/>
            <p:nvPr/>
          </p:nvSpPr>
          <p:spPr>
            <a:xfrm rot="16200000">
              <a:off x="5609500" y="32122"/>
              <a:ext cx="510055" cy="702985"/>
            </a:xfrm>
            <a:prstGeom prst="flowChartDelay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" name="Rectángulo 12">
            <a:extLst>
              <a:ext uri="{FF2B5EF4-FFF2-40B4-BE49-F238E27FC236}">
                <a16:creationId xmlns:a16="http://schemas.microsoft.com/office/drawing/2014/main" id="{53FBC1C8-7C99-4915-9AD6-2DA756343856}"/>
              </a:ext>
            </a:extLst>
          </p:cNvPr>
          <p:cNvSpPr/>
          <p:nvPr/>
        </p:nvSpPr>
        <p:spPr>
          <a:xfrm>
            <a:off x="5513034" y="2085975"/>
            <a:ext cx="714375" cy="3000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370EC175-A7F0-4DD0-8FDE-754250A67D38}"/>
              </a:ext>
            </a:extLst>
          </p:cNvPr>
          <p:cNvGrpSpPr/>
          <p:nvPr/>
        </p:nvGrpSpPr>
        <p:grpSpPr>
          <a:xfrm>
            <a:off x="5450189" y="2205629"/>
            <a:ext cx="828675" cy="2693195"/>
            <a:chOff x="9144001" y="1778793"/>
            <a:chExt cx="828675" cy="2693195"/>
          </a:xfrm>
        </p:grpSpPr>
        <p:cxnSp>
          <p:nvCxnSpPr>
            <p:cNvPr id="15" name="Conector recto de flecha 14">
              <a:extLst>
                <a:ext uri="{FF2B5EF4-FFF2-40B4-BE49-F238E27FC236}">
                  <a16:creationId xmlns:a16="http://schemas.microsoft.com/office/drawing/2014/main" id="{04465181-98A5-4415-A8A8-D6556D681E66}"/>
                </a:ext>
              </a:extLst>
            </p:cNvPr>
            <p:cNvCxnSpPr>
              <a:cxnSpLocks/>
              <a:endCxn id="16" idx="0"/>
            </p:cNvCxnSpPr>
            <p:nvPr/>
          </p:nvCxnSpPr>
          <p:spPr>
            <a:xfrm flipV="1">
              <a:off x="9558338" y="1778793"/>
              <a:ext cx="1" cy="1485902"/>
            </a:xfrm>
            <a:prstGeom prst="straightConnector1">
              <a:avLst/>
            </a:prstGeom>
            <a:ln w="1270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BF7801BB-B36B-4967-B098-7ADC25C90C16}"/>
                </a:ext>
              </a:extLst>
            </p:cNvPr>
            <p:cNvSpPr/>
            <p:nvPr/>
          </p:nvSpPr>
          <p:spPr>
            <a:xfrm>
              <a:off x="9144001" y="1778793"/>
              <a:ext cx="828675" cy="26931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61409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Marta Torrejon Lazaro</dc:creator>
  <cp:lastModifiedBy>Marta Torrejon Lazaro</cp:lastModifiedBy>
  <cp:revision>4</cp:revision>
  <dcterms:created xsi:type="dcterms:W3CDTF">2020-07-13T15:35:19Z</dcterms:created>
  <dcterms:modified xsi:type="dcterms:W3CDTF">2020-07-13T16:24:08Z</dcterms:modified>
</cp:coreProperties>
</file>