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30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22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89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4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34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62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90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49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6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2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51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14EF3-0AAB-445A-8E9E-6A76691BF4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8E17-AF12-498F-8907-89EB3AE4FC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14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37982" y="1215198"/>
            <a:ext cx="8775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Gobold Uplow" panose="02000500000000000000" pitchFamily="2" charset="0"/>
              </a:rPr>
              <a:t>QUE PALABRA TEN 5 LETRAS?</a:t>
            </a:r>
            <a:endParaRPr lang="es-ES" sz="6000" dirty="0">
              <a:latin typeface="Gobold Uplow" panose="02000500000000000000" pitchFamily="2" charset="0"/>
            </a:endParaRPr>
          </a:p>
        </p:txBody>
      </p:sp>
      <p:pic>
        <p:nvPicPr>
          <p:cNvPr id="5" name="Cereix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82" y="3979764"/>
            <a:ext cx="1800000" cy="1800000"/>
          </a:xfrm>
          <a:prstGeom prst="rect">
            <a:avLst/>
          </a:prstGeom>
        </p:spPr>
      </p:pic>
      <p:pic>
        <p:nvPicPr>
          <p:cNvPr id="6" name="Per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976" y="3979764"/>
            <a:ext cx="1800000" cy="1800000"/>
          </a:xfrm>
          <a:prstGeom prst="rect">
            <a:avLst/>
          </a:prstGeom>
        </p:spPr>
      </p:pic>
      <p:pic>
        <p:nvPicPr>
          <p:cNvPr id="8" name="Lim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598" y="3979764"/>
            <a:ext cx="1800000" cy="1800000"/>
          </a:xfrm>
          <a:prstGeom prst="rect">
            <a:avLst/>
          </a:prstGeom>
        </p:spPr>
      </p:pic>
      <p:pic>
        <p:nvPicPr>
          <p:cNvPr id="9" name="Laranx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520" y="397976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2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28577" y="1341807"/>
            <a:ext cx="8682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Gobold Uplow" panose="02000500000000000000" pitchFamily="2" charset="0"/>
              </a:rPr>
              <a:t>QUE PALABRA TEN O SON LL?</a:t>
            </a:r>
            <a:endParaRPr lang="es-ES" sz="6000" dirty="0">
              <a:latin typeface="Gobold Uplow" panose="02000500000000000000" pitchFamily="2" charset="0"/>
            </a:endParaRPr>
          </a:p>
        </p:txBody>
      </p:sp>
      <p:pic>
        <p:nvPicPr>
          <p:cNvPr id="3" name="Coell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982" y="3944679"/>
            <a:ext cx="1800000" cy="1800000"/>
          </a:xfrm>
          <a:prstGeom prst="rect">
            <a:avLst/>
          </a:prstGeom>
        </p:spPr>
      </p:pic>
      <p:pic>
        <p:nvPicPr>
          <p:cNvPr id="10" name="Xoaniñ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860" y="4050450"/>
            <a:ext cx="1800000" cy="1800000"/>
          </a:xfrm>
          <a:prstGeom prst="rect">
            <a:avLst/>
          </a:prstGeom>
        </p:spPr>
      </p:pic>
      <p:pic>
        <p:nvPicPr>
          <p:cNvPr id="11" name="Mapach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207" y="4050450"/>
            <a:ext cx="1713314" cy="1800000"/>
          </a:xfrm>
          <a:prstGeom prst="rect">
            <a:avLst/>
          </a:prstGeom>
        </p:spPr>
      </p:pic>
      <p:sp>
        <p:nvSpPr>
          <p:cNvPr id="2" name="Señal de prohibido 1"/>
          <p:cNvSpPr/>
          <p:nvPr/>
        </p:nvSpPr>
        <p:spPr>
          <a:xfrm>
            <a:off x="4176215" y="2647666"/>
            <a:ext cx="3384645" cy="3202784"/>
          </a:xfrm>
          <a:prstGeom prst="noSmoking">
            <a:avLst/>
          </a:prstGeom>
          <a:solidFill>
            <a:srgbClr val="FC7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Gobold Uplow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 Rcd</dc:creator>
  <cp:lastModifiedBy>Bea Rcd</cp:lastModifiedBy>
  <cp:revision>1</cp:revision>
  <dcterms:created xsi:type="dcterms:W3CDTF">2020-07-09T08:51:53Z</dcterms:created>
  <dcterms:modified xsi:type="dcterms:W3CDTF">2020-07-09T08:52:53Z</dcterms:modified>
</cp:coreProperties>
</file>