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61EE1-0FBA-4EE7-AF67-843787C94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531D23-5786-454D-B697-7D42969C5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8A7A21-B0D1-4EA9-86A1-DC497E55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66D6F2-9098-41EC-959C-A795BE239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822943-41FD-4CDD-BDCB-5138C2B3D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81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9A614-DE4D-40A7-8028-E3911AE8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5B2223-79ED-47B3-8FFA-F7C047ACD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DE4E0F-378B-4BF6-9277-831A7DFF6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562522-B6C0-4DBB-9180-051557584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DC246F-5081-4DBE-9443-28F184AE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166F09-FBD7-40D3-8109-BB74A1686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12A692-DBE0-4487-9A44-3C016CDD1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AF77CA-C395-48E9-A4CB-16956D93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850199-06EF-46E7-83BD-51086791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F8D2DC-BFA7-4499-A57D-A032FB89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55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325F5-AA5A-470A-B52B-9A4985E5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AF4BD9-82EC-456B-8C4A-126837F6C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4FB61B-3302-4651-961C-BD60FCF4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CE37E4-4CAD-4046-A064-2464FE091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AFDDF9-2082-48FA-B363-F36DCE31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45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AE480-A09C-46B4-B508-06B717C07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A9BBBC-5E4E-448D-861A-78F9D6485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25C0C8-93B1-4B2B-A389-A2E0E24C3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B0FEFF-A98F-48B5-A28B-D59CB915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F0AD8B-6ED0-4057-A936-356A17948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01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2DF25-901C-4FA3-A58E-300426D1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7EE557-05BB-4B3B-BC42-F147FEBA0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DCFFD1-F2D1-482A-A950-73F3CA28F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1E5352-F38D-4368-9918-6C8952FE9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A41455-545D-4304-8F55-E9EB193B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4B762C-CFC6-487F-ACBA-1F973006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319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BF137-8726-4FB0-8374-B90950BE8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AE3E6F-56DD-49AE-B1FE-7AEB0052C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B465C8-A365-4E0B-9203-B7DF0FFCC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61A704-1250-4C8D-817F-824405256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93E71E-7748-4E6F-BBFD-9C6DA0940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2E549FA-CB69-4AEC-9A40-258743E2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22C728-0582-4847-892F-617994C2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445DF5-8C7D-45C2-BCF7-8AF8FEAF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92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E16D0-A413-489C-9FA0-3F055164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0B95FB9-B347-49DE-95C9-ECF5D1EF8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28F9DEA-F8FF-49C6-B4B6-06EEA2C8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9D9E29-2C25-4E04-AA5E-8EB6764D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87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005976-AF34-4614-9F58-B4F226D1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C5373E-FB0D-4CA1-9672-46B4E844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6264B8-3BE1-4DA2-A212-8B7C7728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48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B9953-A5DC-4427-A971-A1965BBA7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743134-3004-4D0D-BD4D-15703C8A3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159984-DA51-403A-A928-60440F61A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33BE62-C68E-40EC-8B8E-32A69C60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73DEA9-6085-4C2E-817A-8B5919B39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569151-5DF9-4C40-93D3-EFD67655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5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39CFF-B99F-43F7-938A-9DDFBDC06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CAA157-C3EC-4B63-B51D-D86798A6E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9B78A5-F955-4CAC-A74D-38E63CCE0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0D36E0-685C-4A1D-B3E7-050C74F9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4BAE89-F179-4255-BF47-3E70F8902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EF8753-371C-4261-A14B-B9F494B9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95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CDD364-20F7-4F1E-A5A1-FD023731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F891FE-CB7D-4D6E-9DBF-309A2D11E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DE0C58-7F95-4966-9EF9-AB47D863D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D17AD-3B44-49C7-890D-FAB880B0AC1A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062B4F-5956-4ADD-8F3D-EA49F13A3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DB4CEC-65C2-4F5E-96F1-A65802BA9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3426-EB44-49E1-AEAD-996EBDB5CF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08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170C6B8-018C-4C9D-A8AE-1D802FEAE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075" y="3708125"/>
            <a:ext cx="1800000" cy="1800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84823E3-A692-4AB3-861D-3B7EF729E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708" y="3708125"/>
            <a:ext cx="1800000" cy="18000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AF27A99-DEDD-4C51-B5A5-E8ED42A361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25" y="3708125"/>
            <a:ext cx="1800000" cy="1800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9C60023-F6E1-4638-8B62-52F90D595C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391" y="3708125"/>
            <a:ext cx="1800000" cy="1800000"/>
          </a:xfrm>
          <a:prstGeom prst="rect">
            <a:avLst/>
          </a:prstGeom>
        </p:spPr>
      </p:pic>
      <p:grpSp>
        <p:nvGrpSpPr>
          <p:cNvPr id="17" name="Grupo 16">
            <a:extLst>
              <a:ext uri="{FF2B5EF4-FFF2-40B4-BE49-F238E27FC236}">
                <a16:creationId xmlns:a16="http://schemas.microsoft.com/office/drawing/2014/main" id="{2CAC19BB-B12E-4ECC-A8B1-F96E717DC665}"/>
              </a:ext>
            </a:extLst>
          </p:cNvPr>
          <p:cNvGrpSpPr/>
          <p:nvPr/>
        </p:nvGrpSpPr>
        <p:grpSpPr>
          <a:xfrm>
            <a:off x="1102042" y="738188"/>
            <a:ext cx="9987915" cy="1304925"/>
            <a:chOff x="899160" y="838200"/>
            <a:chExt cx="9987915" cy="1304925"/>
          </a:xfrm>
        </p:grpSpPr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F5EAD3A4-329D-40BD-921F-7393D5128E29}"/>
                </a:ext>
              </a:extLst>
            </p:cNvPr>
            <p:cNvSpPr/>
            <p:nvPr/>
          </p:nvSpPr>
          <p:spPr>
            <a:xfrm>
              <a:off x="899160" y="838200"/>
              <a:ext cx="9987915" cy="130492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D1EE369C-8431-4907-8995-799FCB3C3C0A}"/>
                </a:ext>
              </a:extLst>
            </p:cNvPr>
            <p:cNvSpPr txBox="1"/>
            <p:nvPr/>
          </p:nvSpPr>
          <p:spPr>
            <a:xfrm>
              <a:off x="1004428" y="1167496"/>
              <a:ext cx="97764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spc="600" dirty="0">
                  <a:latin typeface="CHICKEN Pie Height" panose="02000600000000000000" pitchFamily="2" charset="0"/>
                </a:rPr>
                <a:t>SEÑALA LOS MEDIOS DE TRANSPORTE</a:t>
              </a:r>
            </a:p>
          </p:txBody>
        </p:sp>
      </p:grpSp>
      <p:pic>
        <p:nvPicPr>
          <p:cNvPr id="19" name="Imagen 18">
            <a:extLst>
              <a:ext uri="{FF2B5EF4-FFF2-40B4-BE49-F238E27FC236}">
                <a16:creationId xmlns:a16="http://schemas.microsoft.com/office/drawing/2014/main" id="{A07ADC52-15FA-4FB9-B097-A0B4A4E9F6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25" y="2512625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4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CHICKEN Pie Height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Rodríguez Ráez</dc:creator>
  <cp:lastModifiedBy>Laura Rodríguez Ráez</cp:lastModifiedBy>
  <cp:revision>2</cp:revision>
  <dcterms:created xsi:type="dcterms:W3CDTF">2020-07-24T14:17:36Z</dcterms:created>
  <dcterms:modified xsi:type="dcterms:W3CDTF">2020-07-24T14:33:49Z</dcterms:modified>
</cp:coreProperties>
</file>